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7"/>
  </p:notesMasterIdLst>
  <p:sldIdLst>
    <p:sldId id="256" r:id="rId2"/>
    <p:sldId id="290" r:id="rId3"/>
    <p:sldId id="262" r:id="rId4"/>
    <p:sldId id="295" r:id="rId5"/>
    <p:sldId id="302" r:id="rId6"/>
    <p:sldId id="303" r:id="rId7"/>
    <p:sldId id="304" r:id="rId8"/>
    <p:sldId id="305" r:id="rId9"/>
    <p:sldId id="306" r:id="rId10"/>
    <p:sldId id="269" r:id="rId11"/>
    <p:sldId id="307" r:id="rId12"/>
    <p:sldId id="308" r:id="rId13"/>
    <p:sldId id="260" r:id="rId14"/>
    <p:sldId id="257" r:id="rId15"/>
    <p:sldId id="270" r:id="rId16"/>
  </p:sldIdLst>
  <p:sldSz cx="9144000" cy="5143500" type="screen16x9"/>
  <p:notesSz cx="6858000" cy="9144000"/>
  <p:embeddedFontLst>
    <p:embeddedFont>
      <p:font typeface="DM Sans" pitchFamily="2" charset="0"/>
      <p:regular r:id="rId18"/>
      <p:bold r:id="rId19"/>
      <p:italic r:id="rId20"/>
      <p:boldItalic r:id="rId21"/>
    </p:embeddedFont>
    <p:embeddedFont>
      <p:font typeface="Open Sans Medium" pitchFamily="2" charset="0"/>
      <p:regular r:id="rId22"/>
      <p:bold r:id="rId23"/>
      <p:italic r:id="rId24"/>
      <p:boldItalic r:id="rId25"/>
    </p:embeddedFont>
    <p:embeddedFont>
      <p:font typeface="Roboto Condensed Light" panose="020F0302020204030204" pitchFamily="34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971"/>
    <a:srgbClr val="0A0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378CD7-FC18-4DDC-A3DD-5EE57E56002A}">
  <a:tblStyle styleId="{29378CD7-FC18-4DDC-A3DD-5EE57E5600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69"/>
    <p:restoredTop sz="94632"/>
  </p:normalViewPr>
  <p:slideViewPr>
    <p:cSldViewPr snapToGrid="0" snapToObjects="1">
      <p:cViewPr varScale="1">
        <p:scale>
          <a:sx n="71" d="100"/>
          <a:sy n="71" d="100"/>
        </p:scale>
        <p:origin x="168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F0D10-BECD-FC4E-B681-3880ECE967F9}" type="doc">
      <dgm:prSet loTypeId="urn:microsoft.com/office/officeart/2009/3/layout/HorizontalOrganizationChart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A07DDB-AD52-2746-B0FD-A99748A82258}">
      <dgm:prSet phldrT="[Текст]" custT="1"/>
      <dgm:spPr/>
      <dgm:t>
        <a:bodyPr/>
        <a:lstStyle/>
        <a:p>
          <a:r>
            <a:rPr lang="ru-RU" sz="1600" dirty="0">
              <a:latin typeface="Times" pitchFamily="2" charset="0"/>
            </a:rPr>
            <a:t>диагностический</a:t>
          </a:r>
        </a:p>
      </dgm:t>
    </dgm:pt>
    <dgm:pt modelId="{51E2903F-B336-424A-B0BD-79F284FDFDB9}" type="parTrans" cxnId="{DF624DFB-BA1D-4D46-835C-FFEB7DBC7F80}">
      <dgm:prSet/>
      <dgm:spPr/>
      <dgm:t>
        <a:bodyPr/>
        <a:lstStyle/>
        <a:p>
          <a:endParaRPr lang="ru-RU" sz="1600">
            <a:solidFill>
              <a:srgbClr val="0A0503"/>
            </a:solidFill>
            <a:latin typeface="Times" pitchFamily="2" charset="0"/>
          </a:endParaRPr>
        </a:p>
      </dgm:t>
    </dgm:pt>
    <dgm:pt modelId="{1B14D857-45AE-BC42-8905-2D02D03BB47E}" type="sibTrans" cxnId="{DF624DFB-BA1D-4D46-835C-FFEB7DBC7F80}">
      <dgm:prSet/>
      <dgm:spPr/>
      <dgm:t>
        <a:bodyPr/>
        <a:lstStyle/>
        <a:p>
          <a:endParaRPr lang="ru-RU" sz="1600">
            <a:solidFill>
              <a:srgbClr val="0A0503"/>
            </a:solidFill>
            <a:latin typeface="Times" pitchFamily="2" charset="0"/>
          </a:endParaRPr>
        </a:p>
      </dgm:t>
    </dgm:pt>
    <dgm:pt modelId="{6DA36793-A661-4A46-84E8-8CF757D52836}">
      <dgm:prSet custT="1"/>
      <dgm:spPr/>
      <dgm:t>
        <a:bodyPr/>
        <a:lstStyle/>
        <a:p>
          <a:r>
            <a:rPr lang="ru-RU" sz="1600" dirty="0">
              <a:latin typeface="Times" pitchFamily="2" charset="0"/>
            </a:rPr>
            <a:t>поисковый</a:t>
          </a:r>
        </a:p>
      </dgm:t>
    </dgm:pt>
    <dgm:pt modelId="{D3A4AC1B-87C4-214D-B5FF-C10B4C75B7FF}" type="parTrans" cxnId="{4FA0BFA2-C3D0-CF45-B059-C35ED9F3E9FF}">
      <dgm:prSet/>
      <dgm:spPr/>
      <dgm:t>
        <a:bodyPr/>
        <a:lstStyle/>
        <a:p>
          <a:endParaRPr lang="ru-RU" sz="1600">
            <a:latin typeface="Times" pitchFamily="2" charset="0"/>
          </a:endParaRPr>
        </a:p>
      </dgm:t>
    </dgm:pt>
    <dgm:pt modelId="{8728214F-7762-624D-97D5-4CBCBDA99E4A}" type="sibTrans" cxnId="{4FA0BFA2-C3D0-CF45-B059-C35ED9F3E9FF}">
      <dgm:prSet/>
      <dgm:spPr/>
      <dgm:t>
        <a:bodyPr/>
        <a:lstStyle/>
        <a:p>
          <a:endParaRPr lang="ru-RU" sz="1600">
            <a:latin typeface="Times" pitchFamily="2" charset="0"/>
          </a:endParaRPr>
        </a:p>
      </dgm:t>
    </dgm:pt>
    <dgm:pt modelId="{FDB634D6-AA2E-C04E-B966-FC1EBADF3A97}">
      <dgm:prSet custT="1"/>
      <dgm:spPr/>
      <dgm:t>
        <a:bodyPr/>
        <a:lstStyle/>
        <a:p>
          <a:r>
            <a:rPr lang="ru-RU" sz="1600" dirty="0">
              <a:latin typeface="Times" pitchFamily="2" charset="0"/>
            </a:rPr>
            <a:t>консультативно-проективный</a:t>
          </a:r>
        </a:p>
      </dgm:t>
    </dgm:pt>
    <dgm:pt modelId="{7CEEB071-C5FF-7C44-A55B-879038A0DB92}" type="parTrans" cxnId="{B7D74E6B-69FB-FB4B-9CCC-80A1C6419F00}">
      <dgm:prSet/>
      <dgm:spPr/>
      <dgm:t>
        <a:bodyPr/>
        <a:lstStyle/>
        <a:p>
          <a:endParaRPr lang="ru-RU" sz="1600">
            <a:latin typeface="Times" pitchFamily="2" charset="0"/>
          </a:endParaRPr>
        </a:p>
      </dgm:t>
    </dgm:pt>
    <dgm:pt modelId="{D9F5E1B5-7B6B-AB44-8935-D8742B710717}" type="sibTrans" cxnId="{B7D74E6B-69FB-FB4B-9CCC-80A1C6419F00}">
      <dgm:prSet/>
      <dgm:spPr/>
      <dgm:t>
        <a:bodyPr/>
        <a:lstStyle/>
        <a:p>
          <a:endParaRPr lang="ru-RU" sz="1600">
            <a:latin typeface="Times" pitchFamily="2" charset="0"/>
          </a:endParaRPr>
        </a:p>
      </dgm:t>
    </dgm:pt>
    <dgm:pt modelId="{27B649B2-CFD1-3D42-8E42-2DB63F34E783}">
      <dgm:prSet custT="1"/>
      <dgm:spPr/>
      <dgm:t>
        <a:bodyPr/>
        <a:lstStyle/>
        <a:p>
          <a:r>
            <a:rPr lang="ru-RU" sz="1600" dirty="0" err="1">
              <a:latin typeface="Times" pitchFamily="2" charset="0"/>
            </a:rPr>
            <a:t>деятельностный</a:t>
          </a:r>
          <a:endParaRPr lang="ru-RU" sz="1600" dirty="0">
            <a:latin typeface="Times" pitchFamily="2" charset="0"/>
          </a:endParaRPr>
        </a:p>
      </dgm:t>
    </dgm:pt>
    <dgm:pt modelId="{73CAC0F5-BE2E-A544-998A-C9806B2E992A}" type="parTrans" cxnId="{77E482E5-3CCA-0F4A-B91E-D70770DD8F1A}">
      <dgm:prSet/>
      <dgm:spPr/>
      <dgm:t>
        <a:bodyPr/>
        <a:lstStyle/>
        <a:p>
          <a:endParaRPr lang="ru-RU" sz="1600">
            <a:latin typeface="Times" pitchFamily="2" charset="0"/>
          </a:endParaRPr>
        </a:p>
      </dgm:t>
    </dgm:pt>
    <dgm:pt modelId="{E881D48B-BE21-8A47-82E6-449AE204221B}" type="sibTrans" cxnId="{77E482E5-3CCA-0F4A-B91E-D70770DD8F1A}">
      <dgm:prSet/>
      <dgm:spPr/>
      <dgm:t>
        <a:bodyPr/>
        <a:lstStyle/>
        <a:p>
          <a:endParaRPr lang="ru-RU" sz="1600">
            <a:latin typeface="Times" pitchFamily="2" charset="0"/>
          </a:endParaRPr>
        </a:p>
      </dgm:t>
    </dgm:pt>
    <dgm:pt modelId="{B7B52D8C-A4BD-014C-A2BC-6A1AD6EAA461}">
      <dgm:prSet custT="1"/>
      <dgm:spPr/>
      <dgm:t>
        <a:bodyPr/>
        <a:lstStyle/>
        <a:p>
          <a:r>
            <a:rPr lang="ru-RU" sz="1600" dirty="0">
              <a:latin typeface="Times" pitchFamily="2" charset="0"/>
            </a:rPr>
            <a:t>рефлексивный</a:t>
          </a:r>
        </a:p>
      </dgm:t>
    </dgm:pt>
    <dgm:pt modelId="{3BD88841-C587-4F4E-B48A-16CB6CF8A4DC}" type="parTrans" cxnId="{10EBD024-F453-064B-A266-00B646515176}">
      <dgm:prSet/>
      <dgm:spPr/>
      <dgm:t>
        <a:bodyPr/>
        <a:lstStyle/>
        <a:p>
          <a:endParaRPr lang="ru-RU" sz="1600">
            <a:latin typeface="Times" pitchFamily="2" charset="0"/>
          </a:endParaRPr>
        </a:p>
      </dgm:t>
    </dgm:pt>
    <dgm:pt modelId="{04963A8E-8AFA-594C-A1D5-9270FB11BC5F}" type="sibTrans" cxnId="{10EBD024-F453-064B-A266-00B646515176}">
      <dgm:prSet/>
      <dgm:spPr/>
      <dgm:t>
        <a:bodyPr/>
        <a:lstStyle/>
        <a:p>
          <a:endParaRPr lang="ru-RU" sz="1600">
            <a:latin typeface="Times" pitchFamily="2" charset="0"/>
          </a:endParaRPr>
        </a:p>
      </dgm:t>
    </dgm:pt>
    <dgm:pt modelId="{63E77AFE-7ED6-5447-9579-6966197CD540}">
      <dgm:prSet phldrT="[Текст]" custT="1"/>
      <dgm:spPr/>
      <dgm:t>
        <a:bodyPr/>
        <a:lstStyle/>
        <a:p>
          <a:r>
            <a:rPr lang="ru-RU" sz="1600" dirty="0">
              <a:latin typeface="Times" pitchFamily="2" charset="0"/>
            </a:rPr>
            <a:t>осознание сути проблемы, ее носителей и потенциальных возможностей решения </a:t>
          </a:r>
        </a:p>
      </dgm:t>
    </dgm:pt>
    <dgm:pt modelId="{6781210F-F561-5A45-9A97-3087C966402A}" type="parTrans" cxnId="{730EFC59-5F29-604D-91C3-19BFFDF17ABD}">
      <dgm:prSet/>
      <dgm:spPr/>
      <dgm:t>
        <a:bodyPr/>
        <a:lstStyle/>
        <a:p>
          <a:endParaRPr lang="ru-RU" sz="1600">
            <a:latin typeface="Times" pitchFamily="2" charset="0"/>
          </a:endParaRPr>
        </a:p>
      </dgm:t>
    </dgm:pt>
    <dgm:pt modelId="{6AA16939-A64A-9243-9DCE-031350D9E7ED}" type="sibTrans" cxnId="{730EFC59-5F29-604D-91C3-19BFFDF17ABD}">
      <dgm:prSet/>
      <dgm:spPr/>
      <dgm:t>
        <a:bodyPr/>
        <a:lstStyle/>
        <a:p>
          <a:endParaRPr lang="ru-RU" sz="1600">
            <a:latin typeface="Times" pitchFamily="2" charset="0"/>
          </a:endParaRPr>
        </a:p>
      </dgm:t>
    </dgm:pt>
    <dgm:pt modelId="{930168D4-37F5-C44C-B2F0-955EFACB7381}">
      <dgm:prSet custT="1"/>
      <dgm:spPr/>
      <dgm:t>
        <a:bodyPr/>
        <a:lstStyle/>
        <a:p>
          <a:r>
            <a:rPr lang="ru-RU" sz="1600" dirty="0">
              <a:latin typeface="Times" pitchFamily="2" charset="0"/>
            </a:rPr>
            <a:t>сбор необходимой информации о путях и способах решения проблемы, доведение этой информации до всех участников проблемной ситуации, создание условий для осознания информации самим сопровождаемым </a:t>
          </a:r>
        </a:p>
      </dgm:t>
    </dgm:pt>
    <dgm:pt modelId="{F450BFA8-490E-9848-BAC0-53044DF1EF6B}" type="parTrans" cxnId="{A37987D6-20AB-1340-BB90-870160D0B9CD}">
      <dgm:prSet/>
      <dgm:spPr/>
      <dgm:t>
        <a:bodyPr/>
        <a:lstStyle/>
        <a:p>
          <a:endParaRPr lang="ru-RU" sz="1600">
            <a:latin typeface="Times" pitchFamily="2" charset="0"/>
          </a:endParaRPr>
        </a:p>
      </dgm:t>
    </dgm:pt>
    <dgm:pt modelId="{D6289082-AD5E-984F-9459-1ED73DB12D7C}" type="sibTrans" cxnId="{A37987D6-20AB-1340-BB90-870160D0B9CD}">
      <dgm:prSet/>
      <dgm:spPr/>
      <dgm:t>
        <a:bodyPr/>
        <a:lstStyle/>
        <a:p>
          <a:endParaRPr lang="ru-RU" sz="1600">
            <a:latin typeface="Times" pitchFamily="2" charset="0"/>
          </a:endParaRPr>
        </a:p>
      </dgm:t>
    </dgm:pt>
    <dgm:pt modelId="{57FFA223-A823-CA4F-BE67-108CAA5E1D91}">
      <dgm:prSet custT="1"/>
      <dgm:spPr/>
      <dgm:t>
        <a:bodyPr/>
        <a:lstStyle/>
        <a:p>
          <a:r>
            <a:rPr lang="ru-RU" sz="1600" dirty="0">
              <a:latin typeface="Times" pitchFamily="2" charset="0"/>
            </a:rPr>
            <a:t>обсуждение со всеми заинтересованными лицами возможные варианты решения проблемы</a:t>
          </a:r>
        </a:p>
      </dgm:t>
    </dgm:pt>
    <dgm:pt modelId="{3EEA22AF-BEF4-FA41-AAA2-474AC9D731B5}" type="parTrans" cxnId="{D3D7949C-0063-6749-B446-C7B27FF78392}">
      <dgm:prSet/>
      <dgm:spPr/>
      <dgm:t>
        <a:bodyPr/>
        <a:lstStyle/>
        <a:p>
          <a:endParaRPr lang="ru-RU" sz="1600">
            <a:latin typeface="Times" pitchFamily="2" charset="0"/>
          </a:endParaRPr>
        </a:p>
      </dgm:t>
    </dgm:pt>
    <dgm:pt modelId="{7759F7C5-0CD3-424A-82D5-53DF7763C534}" type="sibTrans" cxnId="{D3D7949C-0063-6749-B446-C7B27FF78392}">
      <dgm:prSet/>
      <dgm:spPr/>
      <dgm:t>
        <a:bodyPr/>
        <a:lstStyle/>
        <a:p>
          <a:endParaRPr lang="ru-RU" sz="1600">
            <a:latin typeface="Times" pitchFamily="2" charset="0"/>
          </a:endParaRPr>
        </a:p>
      </dgm:t>
    </dgm:pt>
    <dgm:pt modelId="{7098404D-76E4-C546-814E-E73CCF657DEF}">
      <dgm:prSet custT="1"/>
      <dgm:spPr/>
      <dgm:t>
        <a:bodyPr/>
        <a:lstStyle/>
        <a:p>
          <a:r>
            <a:rPr lang="ru-RU" sz="1600" dirty="0">
              <a:latin typeface="Times" pitchFamily="2" charset="0"/>
            </a:rPr>
            <a:t>достижение желаемого результата</a:t>
          </a:r>
        </a:p>
      </dgm:t>
    </dgm:pt>
    <dgm:pt modelId="{49E034FD-8191-FB41-BA07-F31A5B8EE9F5}" type="parTrans" cxnId="{0FCB7A24-E437-0A47-9637-2AFA90F2295B}">
      <dgm:prSet/>
      <dgm:spPr/>
      <dgm:t>
        <a:bodyPr/>
        <a:lstStyle/>
        <a:p>
          <a:endParaRPr lang="ru-RU" sz="1600">
            <a:latin typeface="Times" pitchFamily="2" charset="0"/>
          </a:endParaRPr>
        </a:p>
      </dgm:t>
    </dgm:pt>
    <dgm:pt modelId="{8CDC8E9F-2D40-E34C-B5EA-AD961F6BC480}" type="sibTrans" cxnId="{0FCB7A24-E437-0A47-9637-2AFA90F2295B}">
      <dgm:prSet/>
      <dgm:spPr/>
      <dgm:t>
        <a:bodyPr/>
        <a:lstStyle/>
        <a:p>
          <a:endParaRPr lang="ru-RU" sz="1600">
            <a:latin typeface="Times" pitchFamily="2" charset="0"/>
          </a:endParaRPr>
        </a:p>
      </dgm:t>
    </dgm:pt>
    <dgm:pt modelId="{9766D84A-0FBC-7842-8301-3A13395386D6}">
      <dgm:prSet custT="1"/>
      <dgm:spPr/>
      <dgm:t>
        <a:bodyPr/>
        <a:lstStyle/>
        <a:p>
          <a:r>
            <a:rPr lang="ru-RU" sz="1600" dirty="0">
              <a:latin typeface="Times" pitchFamily="2" charset="0"/>
            </a:rPr>
            <a:t>этап осмысления результатов деятельности службы сопровождения по решению той или иной проблемы</a:t>
          </a:r>
        </a:p>
      </dgm:t>
    </dgm:pt>
    <dgm:pt modelId="{49230801-2148-6C4F-B8AE-805496A31DA1}" type="parTrans" cxnId="{25F5283C-4B61-CE4A-ADAF-7430CE213431}">
      <dgm:prSet/>
      <dgm:spPr/>
      <dgm:t>
        <a:bodyPr/>
        <a:lstStyle/>
        <a:p>
          <a:endParaRPr lang="ru-RU" sz="1600">
            <a:latin typeface="Times" pitchFamily="2" charset="0"/>
          </a:endParaRPr>
        </a:p>
      </dgm:t>
    </dgm:pt>
    <dgm:pt modelId="{0BE85795-B41B-344A-A996-2C4B81F03C12}" type="sibTrans" cxnId="{25F5283C-4B61-CE4A-ADAF-7430CE213431}">
      <dgm:prSet/>
      <dgm:spPr/>
      <dgm:t>
        <a:bodyPr/>
        <a:lstStyle/>
        <a:p>
          <a:endParaRPr lang="ru-RU" sz="1600">
            <a:latin typeface="Times" pitchFamily="2" charset="0"/>
          </a:endParaRPr>
        </a:p>
      </dgm:t>
    </dgm:pt>
    <dgm:pt modelId="{A98DD269-C46B-E649-9401-2E48D1F83388}" type="pres">
      <dgm:prSet presAssocID="{751F0D10-BECD-FC4E-B681-3880ECE967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DA2DA6-DA09-FB47-9F2B-8FFA4C4A3AF5}" type="pres">
      <dgm:prSet presAssocID="{8BA07DDB-AD52-2746-B0FD-A99748A82258}" presName="hierRoot1" presStyleCnt="0">
        <dgm:presLayoutVars>
          <dgm:hierBranch val="init"/>
        </dgm:presLayoutVars>
      </dgm:prSet>
      <dgm:spPr/>
    </dgm:pt>
    <dgm:pt modelId="{2C8CFD09-3713-BF46-9D93-AF74BACB0546}" type="pres">
      <dgm:prSet presAssocID="{8BA07DDB-AD52-2746-B0FD-A99748A82258}" presName="rootComposite1" presStyleCnt="0"/>
      <dgm:spPr/>
    </dgm:pt>
    <dgm:pt modelId="{093B5EBE-7733-DE45-8AA7-486895CC5DE6}" type="pres">
      <dgm:prSet presAssocID="{8BA07DDB-AD52-2746-B0FD-A99748A82258}" presName="rootText1" presStyleLbl="node0" presStyleIdx="0" presStyleCnt="5" custScaleY="85255">
        <dgm:presLayoutVars>
          <dgm:chPref val="3"/>
        </dgm:presLayoutVars>
      </dgm:prSet>
      <dgm:spPr/>
    </dgm:pt>
    <dgm:pt modelId="{4C51303A-65C5-0541-9C25-29C168681E43}" type="pres">
      <dgm:prSet presAssocID="{8BA07DDB-AD52-2746-B0FD-A99748A82258}" presName="rootConnector1" presStyleLbl="node1" presStyleIdx="0" presStyleCnt="0"/>
      <dgm:spPr/>
    </dgm:pt>
    <dgm:pt modelId="{09018E5C-99FA-6747-88D9-38FC31535942}" type="pres">
      <dgm:prSet presAssocID="{8BA07DDB-AD52-2746-B0FD-A99748A82258}" presName="hierChild2" presStyleCnt="0"/>
      <dgm:spPr/>
    </dgm:pt>
    <dgm:pt modelId="{78306E29-CA5F-7F4A-999E-0149E6F1CEED}" type="pres">
      <dgm:prSet presAssocID="{6781210F-F561-5A45-9A97-3087C966402A}" presName="Name64" presStyleLbl="parChTrans1D2" presStyleIdx="0" presStyleCnt="5"/>
      <dgm:spPr/>
    </dgm:pt>
    <dgm:pt modelId="{22D6CCEC-C775-BE41-BA73-1DAEA1AC24D9}" type="pres">
      <dgm:prSet presAssocID="{63E77AFE-7ED6-5447-9579-6966197CD540}" presName="hierRoot2" presStyleCnt="0">
        <dgm:presLayoutVars>
          <dgm:hierBranch val="init"/>
        </dgm:presLayoutVars>
      </dgm:prSet>
      <dgm:spPr/>
    </dgm:pt>
    <dgm:pt modelId="{681EDDA3-5ECF-5645-A081-6417F5A380FC}" type="pres">
      <dgm:prSet presAssocID="{63E77AFE-7ED6-5447-9579-6966197CD540}" presName="rootComposite" presStyleCnt="0"/>
      <dgm:spPr/>
    </dgm:pt>
    <dgm:pt modelId="{D5E83E24-1687-0743-91B5-8D082A197484}" type="pres">
      <dgm:prSet presAssocID="{63E77AFE-7ED6-5447-9579-6966197CD540}" presName="rootText" presStyleLbl="node2" presStyleIdx="0" presStyleCnt="5" custScaleX="326347" custScaleY="85255">
        <dgm:presLayoutVars>
          <dgm:chPref val="3"/>
        </dgm:presLayoutVars>
      </dgm:prSet>
      <dgm:spPr/>
    </dgm:pt>
    <dgm:pt modelId="{2174B557-4AA7-B346-853B-B8414E7B4CC0}" type="pres">
      <dgm:prSet presAssocID="{63E77AFE-7ED6-5447-9579-6966197CD540}" presName="rootConnector" presStyleLbl="node2" presStyleIdx="0" presStyleCnt="5"/>
      <dgm:spPr/>
    </dgm:pt>
    <dgm:pt modelId="{EB41D908-5E0D-0E46-98CA-E987436D792B}" type="pres">
      <dgm:prSet presAssocID="{63E77AFE-7ED6-5447-9579-6966197CD540}" presName="hierChild4" presStyleCnt="0"/>
      <dgm:spPr/>
    </dgm:pt>
    <dgm:pt modelId="{EDFF6AAC-FED1-B94E-8723-97681158EDA1}" type="pres">
      <dgm:prSet presAssocID="{63E77AFE-7ED6-5447-9579-6966197CD540}" presName="hierChild5" presStyleCnt="0"/>
      <dgm:spPr/>
    </dgm:pt>
    <dgm:pt modelId="{10437C5F-2700-5546-8DCB-29A6639F0F69}" type="pres">
      <dgm:prSet presAssocID="{8BA07DDB-AD52-2746-B0FD-A99748A82258}" presName="hierChild3" presStyleCnt="0"/>
      <dgm:spPr/>
    </dgm:pt>
    <dgm:pt modelId="{496C7656-A93E-F846-B067-E530CC978E51}" type="pres">
      <dgm:prSet presAssocID="{6DA36793-A661-4A46-84E8-8CF757D52836}" presName="hierRoot1" presStyleCnt="0">
        <dgm:presLayoutVars>
          <dgm:hierBranch val="init"/>
        </dgm:presLayoutVars>
      </dgm:prSet>
      <dgm:spPr/>
    </dgm:pt>
    <dgm:pt modelId="{D704961C-F9C3-984E-AD5C-2E34A315531C}" type="pres">
      <dgm:prSet presAssocID="{6DA36793-A661-4A46-84E8-8CF757D52836}" presName="rootComposite1" presStyleCnt="0"/>
      <dgm:spPr/>
    </dgm:pt>
    <dgm:pt modelId="{8B618C07-AA55-B94D-9FC1-BC35A6450EE1}" type="pres">
      <dgm:prSet presAssocID="{6DA36793-A661-4A46-84E8-8CF757D52836}" presName="rootText1" presStyleLbl="node0" presStyleIdx="1" presStyleCnt="5" custScaleY="127020">
        <dgm:presLayoutVars>
          <dgm:chPref val="3"/>
        </dgm:presLayoutVars>
      </dgm:prSet>
      <dgm:spPr/>
    </dgm:pt>
    <dgm:pt modelId="{7937F972-F062-454A-BB72-52886D7BDF27}" type="pres">
      <dgm:prSet presAssocID="{6DA36793-A661-4A46-84E8-8CF757D52836}" presName="rootConnector1" presStyleLbl="node1" presStyleIdx="0" presStyleCnt="0"/>
      <dgm:spPr/>
    </dgm:pt>
    <dgm:pt modelId="{EAED9728-D778-1648-A1B0-7B73403A2B92}" type="pres">
      <dgm:prSet presAssocID="{6DA36793-A661-4A46-84E8-8CF757D52836}" presName="hierChild2" presStyleCnt="0"/>
      <dgm:spPr/>
    </dgm:pt>
    <dgm:pt modelId="{1F63D86F-584E-5D43-ABA2-CC0CD380A923}" type="pres">
      <dgm:prSet presAssocID="{F450BFA8-490E-9848-BAC0-53044DF1EF6B}" presName="Name64" presStyleLbl="parChTrans1D2" presStyleIdx="1" presStyleCnt="5"/>
      <dgm:spPr/>
    </dgm:pt>
    <dgm:pt modelId="{4DBC3645-E487-3045-A419-62A69CDBB32A}" type="pres">
      <dgm:prSet presAssocID="{930168D4-37F5-C44C-B2F0-955EFACB7381}" presName="hierRoot2" presStyleCnt="0">
        <dgm:presLayoutVars>
          <dgm:hierBranch val="init"/>
        </dgm:presLayoutVars>
      </dgm:prSet>
      <dgm:spPr/>
    </dgm:pt>
    <dgm:pt modelId="{1D1D9D6B-392A-FD48-919F-F2DBCED712A5}" type="pres">
      <dgm:prSet presAssocID="{930168D4-37F5-C44C-B2F0-955EFACB7381}" presName="rootComposite" presStyleCnt="0"/>
      <dgm:spPr/>
    </dgm:pt>
    <dgm:pt modelId="{FD9D2CED-6CC0-AB40-B146-039D98AB2E3D}" type="pres">
      <dgm:prSet presAssocID="{930168D4-37F5-C44C-B2F0-955EFACB7381}" presName="rootText" presStyleLbl="node2" presStyleIdx="1" presStyleCnt="5" custScaleX="326347" custScaleY="127020">
        <dgm:presLayoutVars>
          <dgm:chPref val="3"/>
        </dgm:presLayoutVars>
      </dgm:prSet>
      <dgm:spPr/>
    </dgm:pt>
    <dgm:pt modelId="{1623CAED-878C-8640-97BB-49AC995992CC}" type="pres">
      <dgm:prSet presAssocID="{930168D4-37F5-C44C-B2F0-955EFACB7381}" presName="rootConnector" presStyleLbl="node2" presStyleIdx="1" presStyleCnt="5"/>
      <dgm:spPr/>
    </dgm:pt>
    <dgm:pt modelId="{4A7BEFC0-6E25-D14F-9AE9-B92CCFF84437}" type="pres">
      <dgm:prSet presAssocID="{930168D4-37F5-C44C-B2F0-955EFACB7381}" presName="hierChild4" presStyleCnt="0"/>
      <dgm:spPr/>
    </dgm:pt>
    <dgm:pt modelId="{54D84835-18E8-1C46-9AA0-1FB8A7372DA6}" type="pres">
      <dgm:prSet presAssocID="{930168D4-37F5-C44C-B2F0-955EFACB7381}" presName="hierChild5" presStyleCnt="0"/>
      <dgm:spPr/>
    </dgm:pt>
    <dgm:pt modelId="{39A14070-7BA7-C240-B16D-01858AA538AC}" type="pres">
      <dgm:prSet presAssocID="{6DA36793-A661-4A46-84E8-8CF757D52836}" presName="hierChild3" presStyleCnt="0"/>
      <dgm:spPr/>
    </dgm:pt>
    <dgm:pt modelId="{B594FFF2-9873-9348-8262-690811D87742}" type="pres">
      <dgm:prSet presAssocID="{FDB634D6-AA2E-C04E-B966-FC1EBADF3A97}" presName="hierRoot1" presStyleCnt="0">
        <dgm:presLayoutVars>
          <dgm:hierBranch val="init"/>
        </dgm:presLayoutVars>
      </dgm:prSet>
      <dgm:spPr/>
    </dgm:pt>
    <dgm:pt modelId="{1F3905A7-6167-5E4A-95EC-A7C453463A19}" type="pres">
      <dgm:prSet presAssocID="{FDB634D6-AA2E-C04E-B966-FC1EBADF3A97}" presName="rootComposite1" presStyleCnt="0"/>
      <dgm:spPr/>
    </dgm:pt>
    <dgm:pt modelId="{584E8510-5655-E449-B9E4-6E043B0FF709}" type="pres">
      <dgm:prSet presAssocID="{FDB634D6-AA2E-C04E-B966-FC1EBADF3A97}" presName="rootText1" presStyleLbl="node0" presStyleIdx="2" presStyleCnt="5">
        <dgm:presLayoutVars>
          <dgm:chPref val="3"/>
        </dgm:presLayoutVars>
      </dgm:prSet>
      <dgm:spPr/>
    </dgm:pt>
    <dgm:pt modelId="{0B7C1BA2-BE11-084D-A5BB-418193C1F91F}" type="pres">
      <dgm:prSet presAssocID="{FDB634D6-AA2E-C04E-B966-FC1EBADF3A97}" presName="rootConnector1" presStyleLbl="node1" presStyleIdx="0" presStyleCnt="0"/>
      <dgm:spPr/>
    </dgm:pt>
    <dgm:pt modelId="{95433DC2-F204-8544-AD48-4625C8FC2EBF}" type="pres">
      <dgm:prSet presAssocID="{FDB634D6-AA2E-C04E-B966-FC1EBADF3A97}" presName="hierChild2" presStyleCnt="0"/>
      <dgm:spPr/>
    </dgm:pt>
    <dgm:pt modelId="{BFA17328-33DC-0F4D-91C7-2BD2D5712FD1}" type="pres">
      <dgm:prSet presAssocID="{3EEA22AF-BEF4-FA41-AAA2-474AC9D731B5}" presName="Name64" presStyleLbl="parChTrans1D2" presStyleIdx="2" presStyleCnt="5"/>
      <dgm:spPr/>
    </dgm:pt>
    <dgm:pt modelId="{9E22D508-FB74-B04B-B20A-793CE3BFD1B7}" type="pres">
      <dgm:prSet presAssocID="{57FFA223-A823-CA4F-BE67-108CAA5E1D91}" presName="hierRoot2" presStyleCnt="0">
        <dgm:presLayoutVars>
          <dgm:hierBranch val="init"/>
        </dgm:presLayoutVars>
      </dgm:prSet>
      <dgm:spPr/>
    </dgm:pt>
    <dgm:pt modelId="{08856E29-663C-4547-A5B6-962B0349D2B6}" type="pres">
      <dgm:prSet presAssocID="{57FFA223-A823-CA4F-BE67-108CAA5E1D91}" presName="rootComposite" presStyleCnt="0"/>
      <dgm:spPr/>
    </dgm:pt>
    <dgm:pt modelId="{6762B00D-E1C8-2C4C-B62B-148134C1797E}" type="pres">
      <dgm:prSet presAssocID="{57FFA223-A823-CA4F-BE67-108CAA5E1D91}" presName="rootText" presStyleLbl="node2" presStyleIdx="2" presStyleCnt="5" custScaleX="326347">
        <dgm:presLayoutVars>
          <dgm:chPref val="3"/>
        </dgm:presLayoutVars>
      </dgm:prSet>
      <dgm:spPr/>
    </dgm:pt>
    <dgm:pt modelId="{CDE3FEFE-0A7B-4A47-ACFE-D8A124E69AB2}" type="pres">
      <dgm:prSet presAssocID="{57FFA223-A823-CA4F-BE67-108CAA5E1D91}" presName="rootConnector" presStyleLbl="node2" presStyleIdx="2" presStyleCnt="5"/>
      <dgm:spPr/>
    </dgm:pt>
    <dgm:pt modelId="{0D6CC35D-9865-E840-BDFB-C1A4433B4AE6}" type="pres">
      <dgm:prSet presAssocID="{57FFA223-A823-CA4F-BE67-108CAA5E1D91}" presName="hierChild4" presStyleCnt="0"/>
      <dgm:spPr/>
    </dgm:pt>
    <dgm:pt modelId="{DD4082D5-D2F7-114F-ADCD-5FD24CA7B1E1}" type="pres">
      <dgm:prSet presAssocID="{57FFA223-A823-CA4F-BE67-108CAA5E1D91}" presName="hierChild5" presStyleCnt="0"/>
      <dgm:spPr/>
    </dgm:pt>
    <dgm:pt modelId="{ED778E7A-17A9-794E-8D6F-934384BEB061}" type="pres">
      <dgm:prSet presAssocID="{FDB634D6-AA2E-C04E-B966-FC1EBADF3A97}" presName="hierChild3" presStyleCnt="0"/>
      <dgm:spPr/>
    </dgm:pt>
    <dgm:pt modelId="{6103E232-82FE-6A49-B0FD-7739B47DA8CC}" type="pres">
      <dgm:prSet presAssocID="{27B649B2-CFD1-3D42-8E42-2DB63F34E783}" presName="hierRoot1" presStyleCnt="0">
        <dgm:presLayoutVars>
          <dgm:hierBranch val="init"/>
        </dgm:presLayoutVars>
      </dgm:prSet>
      <dgm:spPr/>
    </dgm:pt>
    <dgm:pt modelId="{6FADF658-1D4C-CB4A-A9FE-D58B24458BB2}" type="pres">
      <dgm:prSet presAssocID="{27B649B2-CFD1-3D42-8E42-2DB63F34E783}" presName="rootComposite1" presStyleCnt="0"/>
      <dgm:spPr/>
    </dgm:pt>
    <dgm:pt modelId="{AAF38385-9E03-504A-ABB4-1C5A4AD3B4A5}" type="pres">
      <dgm:prSet presAssocID="{27B649B2-CFD1-3D42-8E42-2DB63F34E783}" presName="rootText1" presStyleLbl="node0" presStyleIdx="3" presStyleCnt="5" custScaleY="57842">
        <dgm:presLayoutVars>
          <dgm:chPref val="3"/>
        </dgm:presLayoutVars>
      </dgm:prSet>
      <dgm:spPr/>
    </dgm:pt>
    <dgm:pt modelId="{D3DF11CB-F885-B14C-A15F-9170DBC9C59D}" type="pres">
      <dgm:prSet presAssocID="{27B649B2-CFD1-3D42-8E42-2DB63F34E783}" presName="rootConnector1" presStyleLbl="node1" presStyleIdx="0" presStyleCnt="0"/>
      <dgm:spPr/>
    </dgm:pt>
    <dgm:pt modelId="{3DADCAAB-1322-124E-9B59-65DC60AEC47D}" type="pres">
      <dgm:prSet presAssocID="{27B649B2-CFD1-3D42-8E42-2DB63F34E783}" presName="hierChild2" presStyleCnt="0"/>
      <dgm:spPr/>
    </dgm:pt>
    <dgm:pt modelId="{3BF59359-152A-FC43-9DC6-1B2BD1A3AF35}" type="pres">
      <dgm:prSet presAssocID="{49E034FD-8191-FB41-BA07-F31A5B8EE9F5}" presName="Name64" presStyleLbl="parChTrans1D2" presStyleIdx="3" presStyleCnt="5"/>
      <dgm:spPr/>
    </dgm:pt>
    <dgm:pt modelId="{316AD32B-985C-5A44-B1F2-99717DC244A7}" type="pres">
      <dgm:prSet presAssocID="{7098404D-76E4-C546-814E-E73CCF657DEF}" presName="hierRoot2" presStyleCnt="0">
        <dgm:presLayoutVars>
          <dgm:hierBranch val="init"/>
        </dgm:presLayoutVars>
      </dgm:prSet>
      <dgm:spPr/>
    </dgm:pt>
    <dgm:pt modelId="{BE67B4E1-888F-224A-85CB-0517ECF8B5B9}" type="pres">
      <dgm:prSet presAssocID="{7098404D-76E4-C546-814E-E73CCF657DEF}" presName="rootComposite" presStyleCnt="0"/>
      <dgm:spPr/>
    </dgm:pt>
    <dgm:pt modelId="{1A5BDD05-FCCD-5643-A14F-DE0DB519C14C}" type="pres">
      <dgm:prSet presAssocID="{7098404D-76E4-C546-814E-E73CCF657DEF}" presName="rootText" presStyleLbl="node2" presStyleIdx="3" presStyleCnt="5" custScaleX="326347" custScaleY="57842">
        <dgm:presLayoutVars>
          <dgm:chPref val="3"/>
        </dgm:presLayoutVars>
      </dgm:prSet>
      <dgm:spPr/>
    </dgm:pt>
    <dgm:pt modelId="{5B466DE7-2053-EE4B-B099-B77511F0BB24}" type="pres">
      <dgm:prSet presAssocID="{7098404D-76E4-C546-814E-E73CCF657DEF}" presName="rootConnector" presStyleLbl="node2" presStyleIdx="3" presStyleCnt="5"/>
      <dgm:spPr/>
    </dgm:pt>
    <dgm:pt modelId="{0561C611-6D80-7449-A515-06A3831A3FF7}" type="pres">
      <dgm:prSet presAssocID="{7098404D-76E4-C546-814E-E73CCF657DEF}" presName="hierChild4" presStyleCnt="0"/>
      <dgm:spPr/>
    </dgm:pt>
    <dgm:pt modelId="{1AECA3D1-B48F-5941-880D-FD5AE77DA8BF}" type="pres">
      <dgm:prSet presAssocID="{7098404D-76E4-C546-814E-E73CCF657DEF}" presName="hierChild5" presStyleCnt="0"/>
      <dgm:spPr/>
    </dgm:pt>
    <dgm:pt modelId="{5A8F4D48-F743-D149-A117-51664E2305EE}" type="pres">
      <dgm:prSet presAssocID="{27B649B2-CFD1-3D42-8E42-2DB63F34E783}" presName="hierChild3" presStyleCnt="0"/>
      <dgm:spPr/>
    </dgm:pt>
    <dgm:pt modelId="{52183F9C-752B-6F40-8CD4-EA8B067B3AC1}" type="pres">
      <dgm:prSet presAssocID="{B7B52D8C-A4BD-014C-A2BC-6A1AD6EAA461}" presName="hierRoot1" presStyleCnt="0">
        <dgm:presLayoutVars>
          <dgm:hierBranch val="init"/>
        </dgm:presLayoutVars>
      </dgm:prSet>
      <dgm:spPr/>
    </dgm:pt>
    <dgm:pt modelId="{41D75F2E-B45D-5042-B292-56C4A9E99DF5}" type="pres">
      <dgm:prSet presAssocID="{B7B52D8C-A4BD-014C-A2BC-6A1AD6EAA461}" presName="rootComposite1" presStyleCnt="0"/>
      <dgm:spPr/>
    </dgm:pt>
    <dgm:pt modelId="{0C95C043-A1AF-CA4E-9D3B-345F612E34A1}" type="pres">
      <dgm:prSet presAssocID="{B7B52D8C-A4BD-014C-A2BC-6A1AD6EAA461}" presName="rootText1" presStyleLbl="node0" presStyleIdx="4" presStyleCnt="5" custScaleY="79610">
        <dgm:presLayoutVars>
          <dgm:chPref val="3"/>
        </dgm:presLayoutVars>
      </dgm:prSet>
      <dgm:spPr/>
    </dgm:pt>
    <dgm:pt modelId="{4BAB5BB7-82C5-B24A-822A-15181B5FFE76}" type="pres">
      <dgm:prSet presAssocID="{B7B52D8C-A4BD-014C-A2BC-6A1AD6EAA461}" presName="rootConnector1" presStyleLbl="node1" presStyleIdx="0" presStyleCnt="0"/>
      <dgm:spPr/>
    </dgm:pt>
    <dgm:pt modelId="{45043278-7809-0843-803B-085ADEE537B7}" type="pres">
      <dgm:prSet presAssocID="{B7B52D8C-A4BD-014C-A2BC-6A1AD6EAA461}" presName="hierChild2" presStyleCnt="0"/>
      <dgm:spPr/>
    </dgm:pt>
    <dgm:pt modelId="{58FAA7D1-1C4C-5143-875C-D3D57D7AA155}" type="pres">
      <dgm:prSet presAssocID="{49230801-2148-6C4F-B8AE-805496A31DA1}" presName="Name64" presStyleLbl="parChTrans1D2" presStyleIdx="4" presStyleCnt="5"/>
      <dgm:spPr/>
    </dgm:pt>
    <dgm:pt modelId="{CC48D7D0-0B18-E143-9A1F-5A7A2BF51997}" type="pres">
      <dgm:prSet presAssocID="{9766D84A-0FBC-7842-8301-3A13395386D6}" presName="hierRoot2" presStyleCnt="0">
        <dgm:presLayoutVars>
          <dgm:hierBranch val="init"/>
        </dgm:presLayoutVars>
      </dgm:prSet>
      <dgm:spPr/>
    </dgm:pt>
    <dgm:pt modelId="{052E8C68-76B6-314A-B256-350D3C9B89BF}" type="pres">
      <dgm:prSet presAssocID="{9766D84A-0FBC-7842-8301-3A13395386D6}" presName="rootComposite" presStyleCnt="0"/>
      <dgm:spPr/>
    </dgm:pt>
    <dgm:pt modelId="{1E0A5465-40C1-0040-A95C-8EC8868AE175}" type="pres">
      <dgm:prSet presAssocID="{9766D84A-0FBC-7842-8301-3A13395386D6}" presName="rootText" presStyleLbl="node2" presStyleIdx="4" presStyleCnt="5" custScaleX="326347" custScaleY="79610">
        <dgm:presLayoutVars>
          <dgm:chPref val="3"/>
        </dgm:presLayoutVars>
      </dgm:prSet>
      <dgm:spPr/>
    </dgm:pt>
    <dgm:pt modelId="{F99269F3-29C6-2F4D-931F-9964D9B54160}" type="pres">
      <dgm:prSet presAssocID="{9766D84A-0FBC-7842-8301-3A13395386D6}" presName="rootConnector" presStyleLbl="node2" presStyleIdx="4" presStyleCnt="5"/>
      <dgm:spPr/>
    </dgm:pt>
    <dgm:pt modelId="{52A39058-336A-AB49-AC3D-EF2E535245D8}" type="pres">
      <dgm:prSet presAssocID="{9766D84A-0FBC-7842-8301-3A13395386D6}" presName="hierChild4" presStyleCnt="0"/>
      <dgm:spPr/>
    </dgm:pt>
    <dgm:pt modelId="{797A85A5-C21B-A642-A245-9C542F260FB0}" type="pres">
      <dgm:prSet presAssocID="{9766D84A-0FBC-7842-8301-3A13395386D6}" presName="hierChild5" presStyleCnt="0"/>
      <dgm:spPr/>
    </dgm:pt>
    <dgm:pt modelId="{E9724A95-5E14-2148-B6B6-401283A54A71}" type="pres">
      <dgm:prSet presAssocID="{B7B52D8C-A4BD-014C-A2BC-6A1AD6EAA461}" presName="hierChild3" presStyleCnt="0"/>
      <dgm:spPr/>
    </dgm:pt>
  </dgm:ptLst>
  <dgm:cxnLst>
    <dgm:cxn modelId="{0F1F520E-231E-EE42-B319-6CB3954C980D}" type="presOf" srcId="{8BA07DDB-AD52-2746-B0FD-A99748A82258}" destId="{093B5EBE-7733-DE45-8AA7-486895CC5DE6}" srcOrd="0" destOrd="0" presId="urn:microsoft.com/office/officeart/2009/3/layout/HorizontalOrganizationChart"/>
    <dgm:cxn modelId="{B780F412-49F9-1E48-8181-6C7BC85DCAF9}" type="presOf" srcId="{B7B52D8C-A4BD-014C-A2BC-6A1AD6EAA461}" destId="{0C95C043-A1AF-CA4E-9D3B-345F612E34A1}" srcOrd="0" destOrd="0" presId="urn:microsoft.com/office/officeart/2009/3/layout/HorizontalOrganizationChart"/>
    <dgm:cxn modelId="{42EE0916-D44C-8E4D-A587-883A9B256E78}" type="presOf" srcId="{63E77AFE-7ED6-5447-9579-6966197CD540}" destId="{2174B557-4AA7-B346-853B-B8414E7B4CC0}" srcOrd="1" destOrd="0" presId="urn:microsoft.com/office/officeart/2009/3/layout/HorizontalOrganizationChart"/>
    <dgm:cxn modelId="{59BCAC1F-AAC8-5A42-9261-51D72DE2E9EC}" type="presOf" srcId="{9766D84A-0FBC-7842-8301-3A13395386D6}" destId="{1E0A5465-40C1-0040-A95C-8EC8868AE175}" srcOrd="0" destOrd="0" presId="urn:microsoft.com/office/officeart/2009/3/layout/HorizontalOrganizationChart"/>
    <dgm:cxn modelId="{0FCB7A24-E437-0A47-9637-2AFA90F2295B}" srcId="{27B649B2-CFD1-3D42-8E42-2DB63F34E783}" destId="{7098404D-76E4-C546-814E-E73CCF657DEF}" srcOrd="0" destOrd="0" parTransId="{49E034FD-8191-FB41-BA07-F31A5B8EE9F5}" sibTransId="{8CDC8E9F-2D40-E34C-B5EA-AD961F6BC480}"/>
    <dgm:cxn modelId="{10EBD024-F453-064B-A266-00B646515176}" srcId="{751F0D10-BECD-FC4E-B681-3880ECE967F9}" destId="{B7B52D8C-A4BD-014C-A2BC-6A1AD6EAA461}" srcOrd="4" destOrd="0" parTransId="{3BD88841-C587-4F4E-B48A-16CB6CF8A4DC}" sibTransId="{04963A8E-8AFA-594C-A1D5-9270FB11BC5F}"/>
    <dgm:cxn modelId="{37A64C25-E921-334F-8347-2944DFE8FF47}" type="presOf" srcId="{49E034FD-8191-FB41-BA07-F31A5B8EE9F5}" destId="{3BF59359-152A-FC43-9DC6-1B2BD1A3AF35}" srcOrd="0" destOrd="0" presId="urn:microsoft.com/office/officeart/2009/3/layout/HorizontalOrganizationChart"/>
    <dgm:cxn modelId="{022B5F37-8226-8040-8B07-1A06A2CF0D59}" type="presOf" srcId="{930168D4-37F5-C44C-B2F0-955EFACB7381}" destId="{FD9D2CED-6CC0-AB40-B146-039D98AB2E3D}" srcOrd="0" destOrd="0" presId="urn:microsoft.com/office/officeart/2009/3/layout/HorizontalOrganizationChart"/>
    <dgm:cxn modelId="{1A409737-8446-5344-B607-4D5CE11C998B}" type="presOf" srcId="{27B649B2-CFD1-3D42-8E42-2DB63F34E783}" destId="{AAF38385-9E03-504A-ABB4-1C5A4AD3B4A5}" srcOrd="0" destOrd="0" presId="urn:microsoft.com/office/officeart/2009/3/layout/HorizontalOrganizationChart"/>
    <dgm:cxn modelId="{25F5283C-4B61-CE4A-ADAF-7430CE213431}" srcId="{B7B52D8C-A4BD-014C-A2BC-6A1AD6EAA461}" destId="{9766D84A-0FBC-7842-8301-3A13395386D6}" srcOrd="0" destOrd="0" parTransId="{49230801-2148-6C4F-B8AE-805496A31DA1}" sibTransId="{0BE85795-B41B-344A-A996-2C4B81F03C12}"/>
    <dgm:cxn modelId="{0A70F23C-FDB7-E84B-9CFF-A505257C32D7}" type="presOf" srcId="{3EEA22AF-BEF4-FA41-AAA2-474AC9D731B5}" destId="{BFA17328-33DC-0F4D-91C7-2BD2D5712FD1}" srcOrd="0" destOrd="0" presId="urn:microsoft.com/office/officeart/2009/3/layout/HorizontalOrganizationChart"/>
    <dgm:cxn modelId="{8709AA3F-57CA-8C4A-B1FC-5D1D9D50044B}" type="presOf" srcId="{FDB634D6-AA2E-C04E-B966-FC1EBADF3A97}" destId="{584E8510-5655-E449-B9E4-6E043B0FF709}" srcOrd="0" destOrd="0" presId="urn:microsoft.com/office/officeart/2009/3/layout/HorizontalOrganizationChart"/>
    <dgm:cxn modelId="{23720145-6A17-C34F-B48F-CF09E2BD20E1}" type="presOf" srcId="{7098404D-76E4-C546-814E-E73CCF657DEF}" destId="{1A5BDD05-FCCD-5643-A14F-DE0DB519C14C}" srcOrd="0" destOrd="0" presId="urn:microsoft.com/office/officeart/2009/3/layout/HorizontalOrganizationChart"/>
    <dgm:cxn modelId="{7F11B649-0AC6-554D-8BB4-AF85F4CB39A5}" type="presOf" srcId="{FDB634D6-AA2E-C04E-B966-FC1EBADF3A97}" destId="{0B7C1BA2-BE11-084D-A5BB-418193C1F91F}" srcOrd="1" destOrd="0" presId="urn:microsoft.com/office/officeart/2009/3/layout/HorizontalOrganizationChart"/>
    <dgm:cxn modelId="{730EFC59-5F29-604D-91C3-19BFFDF17ABD}" srcId="{8BA07DDB-AD52-2746-B0FD-A99748A82258}" destId="{63E77AFE-7ED6-5447-9579-6966197CD540}" srcOrd="0" destOrd="0" parTransId="{6781210F-F561-5A45-9A97-3087C966402A}" sibTransId="{6AA16939-A64A-9243-9DCE-031350D9E7ED}"/>
    <dgm:cxn modelId="{33D2855D-90DC-7A45-8669-F3B83AC9AE05}" type="presOf" srcId="{930168D4-37F5-C44C-B2F0-955EFACB7381}" destId="{1623CAED-878C-8640-97BB-49AC995992CC}" srcOrd="1" destOrd="0" presId="urn:microsoft.com/office/officeart/2009/3/layout/HorizontalOrganizationChart"/>
    <dgm:cxn modelId="{4E149069-7AC9-9F4E-898E-AE9AEA28C715}" type="presOf" srcId="{6DA36793-A661-4A46-84E8-8CF757D52836}" destId="{8B618C07-AA55-B94D-9FC1-BC35A6450EE1}" srcOrd="0" destOrd="0" presId="urn:microsoft.com/office/officeart/2009/3/layout/HorizontalOrganizationChart"/>
    <dgm:cxn modelId="{B7D74E6B-69FB-FB4B-9CCC-80A1C6419F00}" srcId="{751F0D10-BECD-FC4E-B681-3880ECE967F9}" destId="{FDB634D6-AA2E-C04E-B966-FC1EBADF3A97}" srcOrd="2" destOrd="0" parTransId="{7CEEB071-C5FF-7C44-A55B-879038A0DB92}" sibTransId="{D9F5E1B5-7B6B-AB44-8935-D8742B710717}"/>
    <dgm:cxn modelId="{9AD29375-C19B-2642-8CF4-80F1B726B138}" type="presOf" srcId="{27B649B2-CFD1-3D42-8E42-2DB63F34E783}" destId="{D3DF11CB-F885-B14C-A15F-9170DBC9C59D}" srcOrd="1" destOrd="0" presId="urn:microsoft.com/office/officeart/2009/3/layout/HorizontalOrganizationChart"/>
    <dgm:cxn modelId="{D7FCE58A-11EE-0643-A2C3-7ED4E28C97F6}" type="presOf" srcId="{F450BFA8-490E-9848-BAC0-53044DF1EF6B}" destId="{1F63D86F-584E-5D43-ABA2-CC0CD380A923}" srcOrd="0" destOrd="0" presId="urn:microsoft.com/office/officeart/2009/3/layout/HorizontalOrganizationChart"/>
    <dgm:cxn modelId="{7894D18B-9B6D-2540-BC83-14E874A9B256}" type="presOf" srcId="{7098404D-76E4-C546-814E-E73CCF657DEF}" destId="{5B466DE7-2053-EE4B-B099-B77511F0BB24}" srcOrd="1" destOrd="0" presId="urn:microsoft.com/office/officeart/2009/3/layout/HorizontalOrganizationChart"/>
    <dgm:cxn modelId="{D3D7949C-0063-6749-B446-C7B27FF78392}" srcId="{FDB634D6-AA2E-C04E-B966-FC1EBADF3A97}" destId="{57FFA223-A823-CA4F-BE67-108CAA5E1D91}" srcOrd="0" destOrd="0" parTransId="{3EEA22AF-BEF4-FA41-AAA2-474AC9D731B5}" sibTransId="{7759F7C5-0CD3-424A-82D5-53DF7763C534}"/>
    <dgm:cxn modelId="{4FA0BFA2-C3D0-CF45-B059-C35ED9F3E9FF}" srcId="{751F0D10-BECD-FC4E-B681-3880ECE967F9}" destId="{6DA36793-A661-4A46-84E8-8CF757D52836}" srcOrd="1" destOrd="0" parTransId="{D3A4AC1B-87C4-214D-B5FF-C10B4C75B7FF}" sibTransId="{8728214F-7762-624D-97D5-4CBCBDA99E4A}"/>
    <dgm:cxn modelId="{63FF61A9-06F3-5F43-9DA8-6D74F02B761E}" type="presOf" srcId="{751F0D10-BECD-FC4E-B681-3880ECE967F9}" destId="{A98DD269-C46B-E649-9401-2E48D1F83388}" srcOrd="0" destOrd="0" presId="urn:microsoft.com/office/officeart/2009/3/layout/HorizontalOrganizationChart"/>
    <dgm:cxn modelId="{A2AEA8B3-9A05-B145-8FB6-1190448551AA}" type="presOf" srcId="{6781210F-F561-5A45-9A97-3087C966402A}" destId="{78306E29-CA5F-7F4A-999E-0149E6F1CEED}" srcOrd="0" destOrd="0" presId="urn:microsoft.com/office/officeart/2009/3/layout/HorizontalOrganizationChart"/>
    <dgm:cxn modelId="{2A35B0C7-5461-A942-8850-0357FED6F54F}" type="presOf" srcId="{6DA36793-A661-4A46-84E8-8CF757D52836}" destId="{7937F972-F062-454A-BB72-52886D7BDF27}" srcOrd="1" destOrd="0" presId="urn:microsoft.com/office/officeart/2009/3/layout/HorizontalOrganizationChart"/>
    <dgm:cxn modelId="{DC11ADCB-2D2E-6548-B38D-22B7850432EB}" type="presOf" srcId="{8BA07DDB-AD52-2746-B0FD-A99748A82258}" destId="{4C51303A-65C5-0541-9C25-29C168681E43}" srcOrd="1" destOrd="0" presId="urn:microsoft.com/office/officeart/2009/3/layout/HorizontalOrganizationChart"/>
    <dgm:cxn modelId="{A37987D6-20AB-1340-BB90-870160D0B9CD}" srcId="{6DA36793-A661-4A46-84E8-8CF757D52836}" destId="{930168D4-37F5-C44C-B2F0-955EFACB7381}" srcOrd="0" destOrd="0" parTransId="{F450BFA8-490E-9848-BAC0-53044DF1EF6B}" sibTransId="{D6289082-AD5E-984F-9459-1ED73DB12D7C}"/>
    <dgm:cxn modelId="{77E482E5-3CCA-0F4A-B91E-D70770DD8F1A}" srcId="{751F0D10-BECD-FC4E-B681-3880ECE967F9}" destId="{27B649B2-CFD1-3D42-8E42-2DB63F34E783}" srcOrd="3" destOrd="0" parTransId="{73CAC0F5-BE2E-A544-998A-C9806B2E992A}" sibTransId="{E881D48B-BE21-8A47-82E6-449AE204221B}"/>
    <dgm:cxn modelId="{3800B9ED-F2B0-F54C-BABD-FEC7DB840A1F}" type="presOf" srcId="{9766D84A-0FBC-7842-8301-3A13395386D6}" destId="{F99269F3-29C6-2F4D-931F-9964D9B54160}" srcOrd="1" destOrd="0" presId="urn:microsoft.com/office/officeart/2009/3/layout/HorizontalOrganizationChart"/>
    <dgm:cxn modelId="{652DA1F4-AF4A-7342-9FA0-2A6138549717}" type="presOf" srcId="{49230801-2148-6C4F-B8AE-805496A31DA1}" destId="{58FAA7D1-1C4C-5143-875C-D3D57D7AA155}" srcOrd="0" destOrd="0" presId="urn:microsoft.com/office/officeart/2009/3/layout/HorizontalOrganizationChart"/>
    <dgm:cxn modelId="{DB39B2F6-0262-F545-A237-C97F27971E67}" type="presOf" srcId="{63E77AFE-7ED6-5447-9579-6966197CD540}" destId="{D5E83E24-1687-0743-91B5-8D082A197484}" srcOrd="0" destOrd="0" presId="urn:microsoft.com/office/officeart/2009/3/layout/HorizontalOrganizationChart"/>
    <dgm:cxn modelId="{8C07BBFA-0415-7140-BF7F-EF6071A91994}" type="presOf" srcId="{57FFA223-A823-CA4F-BE67-108CAA5E1D91}" destId="{CDE3FEFE-0A7B-4A47-ACFE-D8A124E69AB2}" srcOrd="1" destOrd="0" presId="urn:microsoft.com/office/officeart/2009/3/layout/HorizontalOrganizationChart"/>
    <dgm:cxn modelId="{DF624DFB-BA1D-4D46-835C-FFEB7DBC7F80}" srcId="{751F0D10-BECD-FC4E-B681-3880ECE967F9}" destId="{8BA07DDB-AD52-2746-B0FD-A99748A82258}" srcOrd="0" destOrd="0" parTransId="{51E2903F-B336-424A-B0BD-79F284FDFDB9}" sibTransId="{1B14D857-45AE-BC42-8905-2D02D03BB47E}"/>
    <dgm:cxn modelId="{4059E1FE-4ED6-964E-8FC1-C715CF863B5A}" type="presOf" srcId="{57FFA223-A823-CA4F-BE67-108CAA5E1D91}" destId="{6762B00D-E1C8-2C4C-B62B-148134C1797E}" srcOrd="0" destOrd="0" presId="urn:microsoft.com/office/officeart/2009/3/layout/HorizontalOrganizationChart"/>
    <dgm:cxn modelId="{31C242FF-3601-F442-99FA-A4890C71FA17}" type="presOf" srcId="{B7B52D8C-A4BD-014C-A2BC-6A1AD6EAA461}" destId="{4BAB5BB7-82C5-B24A-822A-15181B5FFE76}" srcOrd="1" destOrd="0" presId="urn:microsoft.com/office/officeart/2009/3/layout/HorizontalOrganizationChart"/>
    <dgm:cxn modelId="{B03EEFD7-D9EB-BB47-91E5-EC4E5D6A81A7}" type="presParOf" srcId="{A98DD269-C46B-E649-9401-2E48D1F83388}" destId="{65DA2DA6-DA09-FB47-9F2B-8FFA4C4A3AF5}" srcOrd="0" destOrd="0" presId="urn:microsoft.com/office/officeart/2009/3/layout/HorizontalOrganizationChart"/>
    <dgm:cxn modelId="{E173CA9D-D713-954F-BC31-C158D71AA4D5}" type="presParOf" srcId="{65DA2DA6-DA09-FB47-9F2B-8FFA4C4A3AF5}" destId="{2C8CFD09-3713-BF46-9D93-AF74BACB0546}" srcOrd="0" destOrd="0" presId="urn:microsoft.com/office/officeart/2009/3/layout/HorizontalOrganizationChart"/>
    <dgm:cxn modelId="{12B27C63-2F17-0C4E-9E38-D3219307ED06}" type="presParOf" srcId="{2C8CFD09-3713-BF46-9D93-AF74BACB0546}" destId="{093B5EBE-7733-DE45-8AA7-486895CC5DE6}" srcOrd="0" destOrd="0" presId="urn:microsoft.com/office/officeart/2009/3/layout/HorizontalOrganizationChart"/>
    <dgm:cxn modelId="{616871C6-87AB-0F4C-BE2B-DD37C40C2EF3}" type="presParOf" srcId="{2C8CFD09-3713-BF46-9D93-AF74BACB0546}" destId="{4C51303A-65C5-0541-9C25-29C168681E43}" srcOrd="1" destOrd="0" presId="urn:microsoft.com/office/officeart/2009/3/layout/HorizontalOrganizationChart"/>
    <dgm:cxn modelId="{B538CEA7-D0EB-A54D-9DB9-DE489E679522}" type="presParOf" srcId="{65DA2DA6-DA09-FB47-9F2B-8FFA4C4A3AF5}" destId="{09018E5C-99FA-6747-88D9-38FC31535942}" srcOrd="1" destOrd="0" presId="urn:microsoft.com/office/officeart/2009/3/layout/HorizontalOrganizationChart"/>
    <dgm:cxn modelId="{A37C6D79-4A26-C846-BEB2-CBAD838AE4D8}" type="presParOf" srcId="{09018E5C-99FA-6747-88D9-38FC31535942}" destId="{78306E29-CA5F-7F4A-999E-0149E6F1CEED}" srcOrd="0" destOrd="0" presId="urn:microsoft.com/office/officeart/2009/3/layout/HorizontalOrganizationChart"/>
    <dgm:cxn modelId="{D94BA807-BCED-314F-96F0-28A03CF4A57B}" type="presParOf" srcId="{09018E5C-99FA-6747-88D9-38FC31535942}" destId="{22D6CCEC-C775-BE41-BA73-1DAEA1AC24D9}" srcOrd="1" destOrd="0" presId="urn:microsoft.com/office/officeart/2009/3/layout/HorizontalOrganizationChart"/>
    <dgm:cxn modelId="{002B5810-72E2-6045-AFB1-B9215191E810}" type="presParOf" srcId="{22D6CCEC-C775-BE41-BA73-1DAEA1AC24D9}" destId="{681EDDA3-5ECF-5645-A081-6417F5A380FC}" srcOrd="0" destOrd="0" presId="urn:microsoft.com/office/officeart/2009/3/layout/HorizontalOrganizationChart"/>
    <dgm:cxn modelId="{3C72D242-F3BC-1743-924C-F5D474C09FD4}" type="presParOf" srcId="{681EDDA3-5ECF-5645-A081-6417F5A380FC}" destId="{D5E83E24-1687-0743-91B5-8D082A197484}" srcOrd="0" destOrd="0" presId="urn:microsoft.com/office/officeart/2009/3/layout/HorizontalOrganizationChart"/>
    <dgm:cxn modelId="{3960E8A1-002E-5E46-826D-5B3FA2DDF75D}" type="presParOf" srcId="{681EDDA3-5ECF-5645-A081-6417F5A380FC}" destId="{2174B557-4AA7-B346-853B-B8414E7B4CC0}" srcOrd="1" destOrd="0" presId="urn:microsoft.com/office/officeart/2009/3/layout/HorizontalOrganizationChart"/>
    <dgm:cxn modelId="{9F60FE83-2E9C-9E4B-9045-BF6D5B102F4E}" type="presParOf" srcId="{22D6CCEC-C775-BE41-BA73-1DAEA1AC24D9}" destId="{EB41D908-5E0D-0E46-98CA-E987436D792B}" srcOrd="1" destOrd="0" presId="urn:microsoft.com/office/officeart/2009/3/layout/HorizontalOrganizationChart"/>
    <dgm:cxn modelId="{8B2B61A5-A3A5-8C49-940E-E140131C4EEF}" type="presParOf" srcId="{22D6CCEC-C775-BE41-BA73-1DAEA1AC24D9}" destId="{EDFF6AAC-FED1-B94E-8723-97681158EDA1}" srcOrd="2" destOrd="0" presId="urn:microsoft.com/office/officeart/2009/3/layout/HorizontalOrganizationChart"/>
    <dgm:cxn modelId="{90C07D9F-2AD0-CF4D-AEE6-0A3391B5C68B}" type="presParOf" srcId="{65DA2DA6-DA09-FB47-9F2B-8FFA4C4A3AF5}" destId="{10437C5F-2700-5546-8DCB-29A6639F0F69}" srcOrd="2" destOrd="0" presId="urn:microsoft.com/office/officeart/2009/3/layout/HorizontalOrganizationChart"/>
    <dgm:cxn modelId="{64EBFA73-9818-E647-931F-5D2E86353555}" type="presParOf" srcId="{A98DD269-C46B-E649-9401-2E48D1F83388}" destId="{496C7656-A93E-F846-B067-E530CC978E51}" srcOrd="1" destOrd="0" presId="urn:microsoft.com/office/officeart/2009/3/layout/HorizontalOrganizationChart"/>
    <dgm:cxn modelId="{6F849896-30CB-784F-A5A0-063C0EE65B99}" type="presParOf" srcId="{496C7656-A93E-F846-B067-E530CC978E51}" destId="{D704961C-F9C3-984E-AD5C-2E34A315531C}" srcOrd="0" destOrd="0" presId="urn:microsoft.com/office/officeart/2009/3/layout/HorizontalOrganizationChart"/>
    <dgm:cxn modelId="{BCA08590-3570-1442-9733-8584EA6A8290}" type="presParOf" srcId="{D704961C-F9C3-984E-AD5C-2E34A315531C}" destId="{8B618C07-AA55-B94D-9FC1-BC35A6450EE1}" srcOrd="0" destOrd="0" presId="urn:microsoft.com/office/officeart/2009/3/layout/HorizontalOrganizationChart"/>
    <dgm:cxn modelId="{A19A4CB0-58B6-E043-A333-351BD7211B61}" type="presParOf" srcId="{D704961C-F9C3-984E-AD5C-2E34A315531C}" destId="{7937F972-F062-454A-BB72-52886D7BDF27}" srcOrd="1" destOrd="0" presId="urn:microsoft.com/office/officeart/2009/3/layout/HorizontalOrganizationChart"/>
    <dgm:cxn modelId="{2E9928C2-5F81-E449-A818-282B637C0926}" type="presParOf" srcId="{496C7656-A93E-F846-B067-E530CC978E51}" destId="{EAED9728-D778-1648-A1B0-7B73403A2B92}" srcOrd="1" destOrd="0" presId="urn:microsoft.com/office/officeart/2009/3/layout/HorizontalOrganizationChart"/>
    <dgm:cxn modelId="{3C25CE10-597A-CC41-BFF8-2912AA7EBD9B}" type="presParOf" srcId="{EAED9728-D778-1648-A1B0-7B73403A2B92}" destId="{1F63D86F-584E-5D43-ABA2-CC0CD380A923}" srcOrd="0" destOrd="0" presId="urn:microsoft.com/office/officeart/2009/3/layout/HorizontalOrganizationChart"/>
    <dgm:cxn modelId="{BF69F3B9-2C8D-D140-8500-ECA5DBBF73F2}" type="presParOf" srcId="{EAED9728-D778-1648-A1B0-7B73403A2B92}" destId="{4DBC3645-E487-3045-A419-62A69CDBB32A}" srcOrd="1" destOrd="0" presId="urn:microsoft.com/office/officeart/2009/3/layout/HorizontalOrganizationChart"/>
    <dgm:cxn modelId="{D8DDB15D-9B1A-4440-9622-ED6AA8E362C0}" type="presParOf" srcId="{4DBC3645-E487-3045-A419-62A69CDBB32A}" destId="{1D1D9D6B-392A-FD48-919F-F2DBCED712A5}" srcOrd="0" destOrd="0" presId="urn:microsoft.com/office/officeart/2009/3/layout/HorizontalOrganizationChart"/>
    <dgm:cxn modelId="{7C29856E-610C-A749-8595-169581F82B0E}" type="presParOf" srcId="{1D1D9D6B-392A-FD48-919F-F2DBCED712A5}" destId="{FD9D2CED-6CC0-AB40-B146-039D98AB2E3D}" srcOrd="0" destOrd="0" presId="urn:microsoft.com/office/officeart/2009/3/layout/HorizontalOrganizationChart"/>
    <dgm:cxn modelId="{F18FC852-AF2A-864F-BD6B-6A3F37B32523}" type="presParOf" srcId="{1D1D9D6B-392A-FD48-919F-F2DBCED712A5}" destId="{1623CAED-878C-8640-97BB-49AC995992CC}" srcOrd="1" destOrd="0" presId="urn:microsoft.com/office/officeart/2009/3/layout/HorizontalOrganizationChart"/>
    <dgm:cxn modelId="{78D9896E-4F82-F043-AECC-6CB32192FCDD}" type="presParOf" srcId="{4DBC3645-E487-3045-A419-62A69CDBB32A}" destId="{4A7BEFC0-6E25-D14F-9AE9-B92CCFF84437}" srcOrd="1" destOrd="0" presId="urn:microsoft.com/office/officeart/2009/3/layout/HorizontalOrganizationChart"/>
    <dgm:cxn modelId="{32E43ABE-86A8-EA4A-B2A8-1FB48CD3D11C}" type="presParOf" srcId="{4DBC3645-E487-3045-A419-62A69CDBB32A}" destId="{54D84835-18E8-1C46-9AA0-1FB8A7372DA6}" srcOrd="2" destOrd="0" presId="urn:microsoft.com/office/officeart/2009/3/layout/HorizontalOrganizationChart"/>
    <dgm:cxn modelId="{44708035-4FB4-2641-83BC-E956477118D5}" type="presParOf" srcId="{496C7656-A93E-F846-B067-E530CC978E51}" destId="{39A14070-7BA7-C240-B16D-01858AA538AC}" srcOrd="2" destOrd="0" presId="urn:microsoft.com/office/officeart/2009/3/layout/HorizontalOrganizationChart"/>
    <dgm:cxn modelId="{B952BDC0-EA85-7248-B229-E5DE831C6E2D}" type="presParOf" srcId="{A98DD269-C46B-E649-9401-2E48D1F83388}" destId="{B594FFF2-9873-9348-8262-690811D87742}" srcOrd="2" destOrd="0" presId="urn:microsoft.com/office/officeart/2009/3/layout/HorizontalOrganizationChart"/>
    <dgm:cxn modelId="{69B632A1-4804-5940-B81A-3CD796603928}" type="presParOf" srcId="{B594FFF2-9873-9348-8262-690811D87742}" destId="{1F3905A7-6167-5E4A-95EC-A7C453463A19}" srcOrd="0" destOrd="0" presId="urn:microsoft.com/office/officeart/2009/3/layout/HorizontalOrganizationChart"/>
    <dgm:cxn modelId="{292C2D43-24D6-3F4A-84E3-2744FE5BE95F}" type="presParOf" srcId="{1F3905A7-6167-5E4A-95EC-A7C453463A19}" destId="{584E8510-5655-E449-B9E4-6E043B0FF709}" srcOrd="0" destOrd="0" presId="urn:microsoft.com/office/officeart/2009/3/layout/HorizontalOrganizationChart"/>
    <dgm:cxn modelId="{A71F369E-FD23-4940-8C20-87907ED05445}" type="presParOf" srcId="{1F3905A7-6167-5E4A-95EC-A7C453463A19}" destId="{0B7C1BA2-BE11-084D-A5BB-418193C1F91F}" srcOrd="1" destOrd="0" presId="urn:microsoft.com/office/officeart/2009/3/layout/HorizontalOrganizationChart"/>
    <dgm:cxn modelId="{1C998279-2502-E64E-88B7-E07459932F44}" type="presParOf" srcId="{B594FFF2-9873-9348-8262-690811D87742}" destId="{95433DC2-F204-8544-AD48-4625C8FC2EBF}" srcOrd="1" destOrd="0" presId="urn:microsoft.com/office/officeart/2009/3/layout/HorizontalOrganizationChart"/>
    <dgm:cxn modelId="{3B51A783-4E45-C341-B391-C136167D3D9E}" type="presParOf" srcId="{95433DC2-F204-8544-AD48-4625C8FC2EBF}" destId="{BFA17328-33DC-0F4D-91C7-2BD2D5712FD1}" srcOrd="0" destOrd="0" presId="urn:microsoft.com/office/officeart/2009/3/layout/HorizontalOrganizationChart"/>
    <dgm:cxn modelId="{B0ED87FD-39EE-D04C-BD03-F9B92AAE7A14}" type="presParOf" srcId="{95433DC2-F204-8544-AD48-4625C8FC2EBF}" destId="{9E22D508-FB74-B04B-B20A-793CE3BFD1B7}" srcOrd="1" destOrd="0" presId="urn:microsoft.com/office/officeart/2009/3/layout/HorizontalOrganizationChart"/>
    <dgm:cxn modelId="{0707F354-FF06-A646-9C99-2CF5E1172C52}" type="presParOf" srcId="{9E22D508-FB74-B04B-B20A-793CE3BFD1B7}" destId="{08856E29-663C-4547-A5B6-962B0349D2B6}" srcOrd="0" destOrd="0" presId="urn:microsoft.com/office/officeart/2009/3/layout/HorizontalOrganizationChart"/>
    <dgm:cxn modelId="{F18B818E-96AE-764C-B386-91C1EFD92C8E}" type="presParOf" srcId="{08856E29-663C-4547-A5B6-962B0349D2B6}" destId="{6762B00D-E1C8-2C4C-B62B-148134C1797E}" srcOrd="0" destOrd="0" presId="urn:microsoft.com/office/officeart/2009/3/layout/HorizontalOrganizationChart"/>
    <dgm:cxn modelId="{6E254394-29FA-0C42-8104-550E3A304832}" type="presParOf" srcId="{08856E29-663C-4547-A5B6-962B0349D2B6}" destId="{CDE3FEFE-0A7B-4A47-ACFE-D8A124E69AB2}" srcOrd="1" destOrd="0" presId="urn:microsoft.com/office/officeart/2009/3/layout/HorizontalOrganizationChart"/>
    <dgm:cxn modelId="{AF24072B-7F68-DA45-94C0-0A53D6162C08}" type="presParOf" srcId="{9E22D508-FB74-B04B-B20A-793CE3BFD1B7}" destId="{0D6CC35D-9865-E840-BDFB-C1A4433B4AE6}" srcOrd="1" destOrd="0" presId="urn:microsoft.com/office/officeart/2009/3/layout/HorizontalOrganizationChart"/>
    <dgm:cxn modelId="{7567A785-63D4-B14E-8F50-2C896E6EF872}" type="presParOf" srcId="{9E22D508-FB74-B04B-B20A-793CE3BFD1B7}" destId="{DD4082D5-D2F7-114F-ADCD-5FD24CA7B1E1}" srcOrd="2" destOrd="0" presId="urn:microsoft.com/office/officeart/2009/3/layout/HorizontalOrganizationChart"/>
    <dgm:cxn modelId="{983CB7FC-4940-8F4A-B792-933EC1142040}" type="presParOf" srcId="{B594FFF2-9873-9348-8262-690811D87742}" destId="{ED778E7A-17A9-794E-8D6F-934384BEB061}" srcOrd="2" destOrd="0" presId="urn:microsoft.com/office/officeart/2009/3/layout/HorizontalOrganizationChart"/>
    <dgm:cxn modelId="{ACC0F73B-1A95-D140-94EB-28C6637AF9BE}" type="presParOf" srcId="{A98DD269-C46B-E649-9401-2E48D1F83388}" destId="{6103E232-82FE-6A49-B0FD-7739B47DA8CC}" srcOrd="3" destOrd="0" presId="urn:microsoft.com/office/officeart/2009/3/layout/HorizontalOrganizationChart"/>
    <dgm:cxn modelId="{0CBF10DE-FE1E-2441-B6E6-4F115236A8DA}" type="presParOf" srcId="{6103E232-82FE-6A49-B0FD-7739B47DA8CC}" destId="{6FADF658-1D4C-CB4A-A9FE-D58B24458BB2}" srcOrd="0" destOrd="0" presId="urn:microsoft.com/office/officeart/2009/3/layout/HorizontalOrganizationChart"/>
    <dgm:cxn modelId="{116A50F7-9E0D-C541-B7A6-FF9136491162}" type="presParOf" srcId="{6FADF658-1D4C-CB4A-A9FE-D58B24458BB2}" destId="{AAF38385-9E03-504A-ABB4-1C5A4AD3B4A5}" srcOrd="0" destOrd="0" presId="urn:microsoft.com/office/officeart/2009/3/layout/HorizontalOrganizationChart"/>
    <dgm:cxn modelId="{898352D3-32B5-884E-A209-CB03EC8DE3A1}" type="presParOf" srcId="{6FADF658-1D4C-CB4A-A9FE-D58B24458BB2}" destId="{D3DF11CB-F885-B14C-A15F-9170DBC9C59D}" srcOrd="1" destOrd="0" presId="urn:microsoft.com/office/officeart/2009/3/layout/HorizontalOrganizationChart"/>
    <dgm:cxn modelId="{44130402-1257-FD4B-9D96-C4C8F7BE0584}" type="presParOf" srcId="{6103E232-82FE-6A49-B0FD-7739B47DA8CC}" destId="{3DADCAAB-1322-124E-9B59-65DC60AEC47D}" srcOrd="1" destOrd="0" presId="urn:microsoft.com/office/officeart/2009/3/layout/HorizontalOrganizationChart"/>
    <dgm:cxn modelId="{34E58E88-C979-3848-AAAC-937075591FB7}" type="presParOf" srcId="{3DADCAAB-1322-124E-9B59-65DC60AEC47D}" destId="{3BF59359-152A-FC43-9DC6-1B2BD1A3AF35}" srcOrd="0" destOrd="0" presId="urn:microsoft.com/office/officeart/2009/3/layout/HorizontalOrganizationChart"/>
    <dgm:cxn modelId="{B8F13018-05B3-574E-AABA-2C4C7FB82091}" type="presParOf" srcId="{3DADCAAB-1322-124E-9B59-65DC60AEC47D}" destId="{316AD32B-985C-5A44-B1F2-99717DC244A7}" srcOrd="1" destOrd="0" presId="urn:microsoft.com/office/officeart/2009/3/layout/HorizontalOrganizationChart"/>
    <dgm:cxn modelId="{3B1B36E1-1B4D-3E40-9480-E7F094A63889}" type="presParOf" srcId="{316AD32B-985C-5A44-B1F2-99717DC244A7}" destId="{BE67B4E1-888F-224A-85CB-0517ECF8B5B9}" srcOrd="0" destOrd="0" presId="urn:microsoft.com/office/officeart/2009/3/layout/HorizontalOrganizationChart"/>
    <dgm:cxn modelId="{525A5EA3-028F-D545-97DB-C9E6411BB4E6}" type="presParOf" srcId="{BE67B4E1-888F-224A-85CB-0517ECF8B5B9}" destId="{1A5BDD05-FCCD-5643-A14F-DE0DB519C14C}" srcOrd="0" destOrd="0" presId="urn:microsoft.com/office/officeart/2009/3/layout/HorizontalOrganizationChart"/>
    <dgm:cxn modelId="{4F739C65-2C12-5341-85A6-87217D1371D4}" type="presParOf" srcId="{BE67B4E1-888F-224A-85CB-0517ECF8B5B9}" destId="{5B466DE7-2053-EE4B-B099-B77511F0BB24}" srcOrd="1" destOrd="0" presId="urn:microsoft.com/office/officeart/2009/3/layout/HorizontalOrganizationChart"/>
    <dgm:cxn modelId="{1B7374A1-ED56-1743-A5B6-A4EE51E3D14E}" type="presParOf" srcId="{316AD32B-985C-5A44-B1F2-99717DC244A7}" destId="{0561C611-6D80-7449-A515-06A3831A3FF7}" srcOrd="1" destOrd="0" presId="urn:microsoft.com/office/officeart/2009/3/layout/HorizontalOrganizationChart"/>
    <dgm:cxn modelId="{33F80AD2-097F-A047-A03D-03F8C12FEEB2}" type="presParOf" srcId="{316AD32B-985C-5A44-B1F2-99717DC244A7}" destId="{1AECA3D1-B48F-5941-880D-FD5AE77DA8BF}" srcOrd="2" destOrd="0" presId="urn:microsoft.com/office/officeart/2009/3/layout/HorizontalOrganizationChart"/>
    <dgm:cxn modelId="{DFECE798-2DF0-8A4B-98E9-66920A7355F0}" type="presParOf" srcId="{6103E232-82FE-6A49-B0FD-7739B47DA8CC}" destId="{5A8F4D48-F743-D149-A117-51664E2305EE}" srcOrd="2" destOrd="0" presId="urn:microsoft.com/office/officeart/2009/3/layout/HorizontalOrganizationChart"/>
    <dgm:cxn modelId="{F310F192-32D9-B343-A701-269BE3FAAEAF}" type="presParOf" srcId="{A98DD269-C46B-E649-9401-2E48D1F83388}" destId="{52183F9C-752B-6F40-8CD4-EA8B067B3AC1}" srcOrd="4" destOrd="0" presId="urn:microsoft.com/office/officeart/2009/3/layout/HorizontalOrganizationChart"/>
    <dgm:cxn modelId="{0EA968AC-09FA-C04A-9F9F-191928F80354}" type="presParOf" srcId="{52183F9C-752B-6F40-8CD4-EA8B067B3AC1}" destId="{41D75F2E-B45D-5042-B292-56C4A9E99DF5}" srcOrd="0" destOrd="0" presId="urn:microsoft.com/office/officeart/2009/3/layout/HorizontalOrganizationChart"/>
    <dgm:cxn modelId="{7AB95482-797C-B846-8FAF-7FAB9B6E386C}" type="presParOf" srcId="{41D75F2E-B45D-5042-B292-56C4A9E99DF5}" destId="{0C95C043-A1AF-CA4E-9D3B-345F612E34A1}" srcOrd="0" destOrd="0" presId="urn:microsoft.com/office/officeart/2009/3/layout/HorizontalOrganizationChart"/>
    <dgm:cxn modelId="{B5A91776-231B-5C4E-A6E4-96F72682B54F}" type="presParOf" srcId="{41D75F2E-B45D-5042-B292-56C4A9E99DF5}" destId="{4BAB5BB7-82C5-B24A-822A-15181B5FFE76}" srcOrd="1" destOrd="0" presId="urn:microsoft.com/office/officeart/2009/3/layout/HorizontalOrganizationChart"/>
    <dgm:cxn modelId="{5ED0209F-999D-064A-818F-8177A3C2D388}" type="presParOf" srcId="{52183F9C-752B-6F40-8CD4-EA8B067B3AC1}" destId="{45043278-7809-0843-803B-085ADEE537B7}" srcOrd="1" destOrd="0" presId="urn:microsoft.com/office/officeart/2009/3/layout/HorizontalOrganizationChart"/>
    <dgm:cxn modelId="{9635A8C7-1DA8-6944-9076-3227F010F1CB}" type="presParOf" srcId="{45043278-7809-0843-803B-085ADEE537B7}" destId="{58FAA7D1-1C4C-5143-875C-D3D57D7AA155}" srcOrd="0" destOrd="0" presId="urn:microsoft.com/office/officeart/2009/3/layout/HorizontalOrganizationChart"/>
    <dgm:cxn modelId="{9683E706-DEDD-F74D-AED9-6E6DC45746AC}" type="presParOf" srcId="{45043278-7809-0843-803B-085ADEE537B7}" destId="{CC48D7D0-0B18-E143-9A1F-5A7A2BF51997}" srcOrd="1" destOrd="0" presId="urn:microsoft.com/office/officeart/2009/3/layout/HorizontalOrganizationChart"/>
    <dgm:cxn modelId="{99F0EFBF-C09E-6C47-A04F-45969089D00D}" type="presParOf" srcId="{CC48D7D0-0B18-E143-9A1F-5A7A2BF51997}" destId="{052E8C68-76B6-314A-B256-350D3C9B89BF}" srcOrd="0" destOrd="0" presId="urn:microsoft.com/office/officeart/2009/3/layout/HorizontalOrganizationChart"/>
    <dgm:cxn modelId="{4AF91A1D-079A-BD48-89C3-325083AF95F7}" type="presParOf" srcId="{052E8C68-76B6-314A-B256-350D3C9B89BF}" destId="{1E0A5465-40C1-0040-A95C-8EC8868AE175}" srcOrd="0" destOrd="0" presId="urn:microsoft.com/office/officeart/2009/3/layout/HorizontalOrganizationChart"/>
    <dgm:cxn modelId="{614E54A3-3397-E742-BDB5-45AB50E63C47}" type="presParOf" srcId="{052E8C68-76B6-314A-B256-350D3C9B89BF}" destId="{F99269F3-29C6-2F4D-931F-9964D9B54160}" srcOrd="1" destOrd="0" presId="urn:microsoft.com/office/officeart/2009/3/layout/HorizontalOrganizationChart"/>
    <dgm:cxn modelId="{99D4BDD1-D909-B346-BC61-0B73A1559998}" type="presParOf" srcId="{CC48D7D0-0B18-E143-9A1F-5A7A2BF51997}" destId="{52A39058-336A-AB49-AC3D-EF2E535245D8}" srcOrd="1" destOrd="0" presId="urn:microsoft.com/office/officeart/2009/3/layout/HorizontalOrganizationChart"/>
    <dgm:cxn modelId="{4B3FAF6A-BD2B-3548-A8ED-6BA68E244E5D}" type="presParOf" srcId="{CC48D7D0-0B18-E143-9A1F-5A7A2BF51997}" destId="{797A85A5-C21B-A642-A245-9C542F260FB0}" srcOrd="2" destOrd="0" presId="urn:microsoft.com/office/officeart/2009/3/layout/HorizontalOrganizationChart"/>
    <dgm:cxn modelId="{F249C398-BFF6-1E45-B883-7E2320F4B5DC}" type="presParOf" srcId="{52183F9C-752B-6F40-8CD4-EA8B067B3AC1}" destId="{E9724A95-5E14-2148-B6B6-401283A54A7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1F0D10-BECD-FC4E-B681-3880ECE967F9}" type="doc">
      <dgm:prSet loTypeId="urn:microsoft.com/office/officeart/2005/8/layout/vProcess5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A07DDB-AD52-2746-B0FD-A99748A82258}">
      <dgm:prSet phldrT="[Текст]" custT="1"/>
      <dgm:spPr/>
      <dgm:t>
        <a:bodyPr/>
        <a:lstStyle/>
        <a:p>
          <a:r>
            <a:rPr lang="ru-RU" sz="1800" dirty="0">
              <a:latin typeface="Times" pitchFamily="2" charset="0"/>
            </a:rPr>
            <a:t>Формирование заинтересованности учащихся в конкретной деятельности, решении какой-то проблемы </a:t>
          </a:r>
        </a:p>
      </dgm:t>
    </dgm:pt>
    <dgm:pt modelId="{51E2903F-B336-424A-B0BD-79F284FDFDB9}" type="parTrans" cxnId="{DF624DFB-BA1D-4D46-835C-FFEB7DBC7F80}">
      <dgm:prSet/>
      <dgm:spPr/>
      <dgm:t>
        <a:bodyPr/>
        <a:lstStyle/>
        <a:p>
          <a:endParaRPr lang="ru-RU" sz="1800">
            <a:solidFill>
              <a:srgbClr val="0A0503"/>
            </a:solidFill>
            <a:latin typeface="Times" pitchFamily="2" charset="0"/>
          </a:endParaRPr>
        </a:p>
      </dgm:t>
    </dgm:pt>
    <dgm:pt modelId="{1B14D857-45AE-BC42-8905-2D02D03BB47E}" type="sibTrans" cxnId="{DF624DFB-BA1D-4D46-835C-FFEB7DBC7F80}">
      <dgm:prSet custT="1"/>
      <dgm:spPr>
        <a:solidFill>
          <a:schemeClr val="accent3"/>
        </a:solidFill>
      </dgm:spPr>
      <dgm:t>
        <a:bodyPr/>
        <a:lstStyle/>
        <a:p>
          <a:endParaRPr lang="ru-RU" sz="1800">
            <a:solidFill>
              <a:srgbClr val="0A0503"/>
            </a:solidFill>
            <a:latin typeface="Times" pitchFamily="2" charset="0"/>
          </a:endParaRPr>
        </a:p>
      </dgm:t>
    </dgm:pt>
    <dgm:pt modelId="{99A18EA6-1981-1645-9564-B7FCAAB89E3A}">
      <dgm:prSet custT="1"/>
      <dgm:spPr/>
      <dgm:t>
        <a:bodyPr/>
        <a:lstStyle/>
        <a:p>
          <a:r>
            <a:rPr lang="ru-RU" sz="1800" dirty="0">
              <a:latin typeface="Times" pitchFamily="2" charset="0"/>
            </a:rPr>
            <a:t>Направление мыслительной работы учащихся на активное применение, имеющихся знаний и навыков для решения поставленной задачи</a:t>
          </a:r>
        </a:p>
      </dgm:t>
    </dgm:pt>
    <dgm:pt modelId="{BDF2AD3A-84BE-034E-B578-322E0396C4A8}" type="parTrans" cxnId="{7607A0DC-CBEC-3A49-ACA1-D24FA63FADA0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7B60CA3A-221E-E44E-9621-BD816BAA207F}" type="sibTrans" cxnId="{7607A0DC-CBEC-3A49-ACA1-D24FA63FADA0}">
      <dgm:prSet custT="1"/>
      <dgm:spPr>
        <a:solidFill>
          <a:schemeClr val="accent3"/>
        </a:solidFill>
      </dgm:spPr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DC3D9D05-8F0C-A54B-8859-EB61C47304AD}">
      <dgm:prSet custT="1"/>
      <dgm:spPr/>
      <dgm:t>
        <a:bodyPr/>
        <a:lstStyle/>
        <a:p>
          <a:r>
            <a:rPr lang="ru-RU" sz="1800" dirty="0">
              <a:latin typeface="Times" pitchFamily="2" charset="0"/>
            </a:rPr>
            <a:t>Постановку целевого назначения проектной деятельности и ее актуальности для учащихся </a:t>
          </a:r>
        </a:p>
      </dgm:t>
    </dgm:pt>
    <dgm:pt modelId="{0ABD84DB-9E2B-064D-B9B7-E0B1ADBF62C1}" type="parTrans" cxnId="{65F3EC23-29C2-4643-9477-BE25CD9DC6CC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536E1184-5E4D-7E45-9BAF-403BE4767756}" type="sibTrans" cxnId="{65F3EC23-29C2-4643-9477-BE25CD9DC6CC}">
      <dgm:prSet custT="1"/>
      <dgm:spPr>
        <a:solidFill>
          <a:schemeClr val="accent3"/>
        </a:solidFill>
      </dgm:spPr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51898A7A-D7AA-5E46-9C48-A0E1CE6E884F}">
      <dgm:prSet custT="1"/>
      <dgm:spPr/>
      <dgm:t>
        <a:bodyPr/>
        <a:lstStyle/>
        <a:p>
          <a:r>
            <a:rPr lang="ru-RU" sz="1800" dirty="0">
              <a:latin typeface="Times" pitchFamily="2" charset="0"/>
            </a:rPr>
            <a:t>Подбор необходимых источников информации и ознакомление с ними учащихся, актуальных для применения в данном проекте</a:t>
          </a:r>
        </a:p>
      </dgm:t>
    </dgm:pt>
    <dgm:pt modelId="{97F6BC0A-8090-D943-9037-3865A90474B6}" type="parTrans" cxnId="{9CC86776-D14B-3148-9DA3-18EC9F4B4B3E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BF0781BA-61E6-DD4F-A74D-35FE9F387000}" type="sibTrans" cxnId="{9CC86776-D14B-3148-9DA3-18EC9F4B4B3E}">
      <dgm:prSet custT="1"/>
      <dgm:spPr>
        <a:solidFill>
          <a:schemeClr val="accent3"/>
        </a:solidFill>
      </dgm:spPr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22615C3D-DF1D-C147-83FE-986B5EBF408E}">
      <dgm:prSet custT="1"/>
      <dgm:spPr/>
      <dgm:t>
        <a:bodyPr/>
        <a:lstStyle/>
        <a:p>
          <a:r>
            <a:rPr lang="ru-RU" sz="1800" dirty="0">
              <a:latin typeface="Times" pitchFamily="2" charset="0"/>
            </a:rPr>
            <a:t>Оказание помощи в решении проблемы без предложения готовых решений проблемы</a:t>
          </a:r>
        </a:p>
      </dgm:t>
    </dgm:pt>
    <dgm:pt modelId="{D367496C-7879-C24E-84DC-4D35CABF6F9E}" type="parTrans" cxnId="{6CF5B2C3-4961-4442-A0E4-686FA0032B47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0BA7358C-10DD-DA46-87E5-90531C98D9C7}" type="sibTrans" cxnId="{6CF5B2C3-4961-4442-A0E4-686FA0032B47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5C06023C-78D0-B645-BE26-65D680009940}" type="pres">
      <dgm:prSet presAssocID="{751F0D10-BECD-FC4E-B681-3880ECE967F9}" presName="outerComposite" presStyleCnt="0">
        <dgm:presLayoutVars>
          <dgm:chMax val="5"/>
          <dgm:dir/>
          <dgm:resizeHandles val="exact"/>
        </dgm:presLayoutVars>
      </dgm:prSet>
      <dgm:spPr/>
    </dgm:pt>
    <dgm:pt modelId="{3750CAB7-198B-CB43-808E-9E9D8AF81B0B}" type="pres">
      <dgm:prSet presAssocID="{751F0D10-BECD-FC4E-B681-3880ECE967F9}" presName="dummyMaxCanvas" presStyleCnt="0">
        <dgm:presLayoutVars/>
      </dgm:prSet>
      <dgm:spPr/>
    </dgm:pt>
    <dgm:pt modelId="{5AE97438-BD8D-9F4B-876B-503C1CE01DA8}" type="pres">
      <dgm:prSet presAssocID="{751F0D10-BECD-FC4E-B681-3880ECE967F9}" presName="FiveNodes_1" presStyleLbl="node1" presStyleIdx="0" presStyleCnt="5">
        <dgm:presLayoutVars>
          <dgm:bulletEnabled val="1"/>
        </dgm:presLayoutVars>
      </dgm:prSet>
      <dgm:spPr/>
    </dgm:pt>
    <dgm:pt modelId="{946B0AB2-B7EC-974E-BE2C-E51789D71654}" type="pres">
      <dgm:prSet presAssocID="{751F0D10-BECD-FC4E-B681-3880ECE967F9}" presName="FiveNodes_2" presStyleLbl="node1" presStyleIdx="1" presStyleCnt="5">
        <dgm:presLayoutVars>
          <dgm:bulletEnabled val="1"/>
        </dgm:presLayoutVars>
      </dgm:prSet>
      <dgm:spPr/>
    </dgm:pt>
    <dgm:pt modelId="{74C60CB9-18A1-864B-AE5C-33629DF93C2A}" type="pres">
      <dgm:prSet presAssocID="{751F0D10-BECD-FC4E-B681-3880ECE967F9}" presName="FiveNodes_3" presStyleLbl="node1" presStyleIdx="2" presStyleCnt="5">
        <dgm:presLayoutVars>
          <dgm:bulletEnabled val="1"/>
        </dgm:presLayoutVars>
      </dgm:prSet>
      <dgm:spPr/>
    </dgm:pt>
    <dgm:pt modelId="{C6E422E6-8006-374B-9BF5-59A8B9E7D709}" type="pres">
      <dgm:prSet presAssocID="{751F0D10-BECD-FC4E-B681-3880ECE967F9}" presName="FiveNodes_4" presStyleLbl="node1" presStyleIdx="3" presStyleCnt="5">
        <dgm:presLayoutVars>
          <dgm:bulletEnabled val="1"/>
        </dgm:presLayoutVars>
      </dgm:prSet>
      <dgm:spPr/>
    </dgm:pt>
    <dgm:pt modelId="{65B3DFC5-C5E7-1444-895D-90BFB638FF91}" type="pres">
      <dgm:prSet presAssocID="{751F0D10-BECD-FC4E-B681-3880ECE967F9}" presName="FiveNodes_5" presStyleLbl="node1" presStyleIdx="4" presStyleCnt="5">
        <dgm:presLayoutVars>
          <dgm:bulletEnabled val="1"/>
        </dgm:presLayoutVars>
      </dgm:prSet>
      <dgm:spPr/>
    </dgm:pt>
    <dgm:pt modelId="{9F664643-1B50-9542-A4D9-CC9BF9F1C47C}" type="pres">
      <dgm:prSet presAssocID="{751F0D10-BECD-FC4E-B681-3880ECE967F9}" presName="FiveConn_1-2" presStyleLbl="fgAccFollowNode1" presStyleIdx="0" presStyleCnt="4">
        <dgm:presLayoutVars>
          <dgm:bulletEnabled val="1"/>
        </dgm:presLayoutVars>
      </dgm:prSet>
      <dgm:spPr/>
    </dgm:pt>
    <dgm:pt modelId="{99CE5B9E-A217-A34C-8D8D-AE3BD5C95751}" type="pres">
      <dgm:prSet presAssocID="{751F0D10-BECD-FC4E-B681-3880ECE967F9}" presName="FiveConn_2-3" presStyleLbl="fgAccFollowNode1" presStyleIdx="1" presStyleCnt="4">
        <dgm:presLayoutVars>
          <dgm:bulletEnabled val="1"/>
        </dgm:presLayoutVars>
      </dgm:prSet>
      <dgm:spPr/>
    </dgm:pt>
    <dgm:pt modelId="{01C2B917-03E2-B643-94FA-A5008D6EFDD9}" type="pres">
      <dgm:prSet presAssocID="{751F0D10-BECD-FC4E-B681-3880ECE967F9}" presName="FiveConn_3-4" presStyleLbl="fgAccFollowNode1" presStyleIdx="2" presStyleCnt="4">
        <dgm:presLayoutVars>
          <dgm:bulletEnabled val="1"/>
        </dgm:presLayoutVars>
      </dgm:prSet>
      <dgm:spPr/>
    </dgm:pt>
    <dgm:pt modelId="{5B782CDF-2436-C84D-9B7D-530D550910C2}" type="pres">
      <dgm:prSet presAssocID="{751F0D10-BECD-FC4E-B681-3880ECE967F9}" presName="FiveConn_4-5" presStyleLbl="fgAccFollowNode1" presStyleIdx="3" presStyleCnt="4">
        <dgm:presLayoutVars>
          <dgm:bulletEnabled val="1"/>
        </dgm:presLayoutVars>
      </dgm:prSet>
      <dgm:spPr/>
    </dgm:pt>
    <dgm:pt modelId="{E5FB5130-17F8-9B47-8390-2FD8C3D8CE11}" type="pres">
      <dgm:prSet presAssocID="{751F0D10-BECD-FC4E-B681-3880ECE967F9}" presName="FiveNodes_1_text" presStyleLbl="node1" presStyleIdx="4" presStyleCnt="5">
        <dgm:presLayoutVars>
          <dgm:bulletEnabled val="1"/>
        </dgm:presLayoutVars>
      </dgm:prSet>
      <dgm:spPr/>
    </dgm:pt>
    <dgm:pt modelId="{D183BE37-49D3-4548-842F-9A027F90597B}" type="pres">
      <dgm:prSet presAssocID="{751F0D10-BECD-FC4E-B681-3880ECE967F9}" presName="FiveNodes_2_text" presStyleLbl="node1" presStyleIdx="4" presStyleCnt="5">
        <dgm:presLayoutVars>
          <dgm:bulletEnabled val="1"/>
        </dgm:presLayoutVars>
      </dgm:prSet>
      <dgm:spPr/>
    </dgm:pt>
    <dgm:pt modelId="{6AB52249-4D6C-1745-BB6B-BF865B178D4B}" type="pres">
      <dgm:prSet presAssocID="{751F0D10-BECD-FC4E-B681-3880ECE967F9}" presName="FiveNodes_3_text" presStyleLbl="node1" presStyleIdx="4" presStyleCnt="5">
        <dgm:presLayoutVars>
          <dgm:bulletEnabled val="1"/>
        </dgm:presLayoutVars>
      </dgm:prSet>
      <dgm:spPr/>
    </dgm:pt>
    <dgm:pt modelId="{BDFE9DFC-A0BE-F14A-84EF-9BFAD5D0D888}" type="pres">
      <dgm:prSet presAssocID="{751F0D10-BECD-FC4E-B681-3880ECE967F9}" presName="FiveNodes_4_text" presStyleLbl="node1" presStyleIdx="4" presStyleCnt="5">
        <dgm:presLayoutVars>
          <dgm:bulletEnabled val="1"/>
        </dgm:presLayoutVars>
      </dgm:prSet>
      <dgm:spPr/>
    </dgm:pt>
    <dgm:pt modelId="{0DDCE1A9-D22E-974E-B122-C03606BDC131}" type="pres">
      <dgm:prSet presAssocID="{751F0D10-BECD-FC4E-B681-3880ECE967F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5D78307-588B-4E44-B12A-45836B343037}" type="presOf" srcId="{22615C3D-DF1D-C147-83FE-986B5EBF408E}" destId="{65B3DFC5-C5E7-1444-895D-90BFB638FF91}" srcOrd="0" destOrd="0" presId="urn:microsoft.com/office/officeart/2005/8/layout/vProcess5"/>
    <dgm:cxn modelId="{2FE43D11-3B15-A84D-86DF-0681719D6F59}" type="presOf" srcId="{DC3D9D05-8F0C-A54B-8859-EB61C47304AD}" destId="{6AB52249-4D6C-1745-BB6B-BF865B178D4B}" srcOrd="1" destOrd="0" presId="urn:microsoft.com/office/officeart/2005/8/layout/vProcess5"/>
    <dgm:cxn modelId="{65F3EC23-29C2-4643-9477-BE25CD9DC6CC}" srcId="{751F0D10-BECD-FC4E-B681-3880ECE967F9}" destId="{DC3D9D05-8F0C-A54B-8859-EB61C47304AD}" srcOrd="2" destOrd="0" parTransId="{0ABD84DB-9E2B-064D-B9B7-E0B1ADBF62C1}" sibTransId="{536E1184-5E4D-7E45-9BAF-403BE4767756}"/>
    <dgm:cxn modelId="{0DC8FA3F-8943-B54F-9AD7-84B860CDFE52}" type="presOf" srcId="{99A18EA6-1981-1645-9564-B7FCAAB89E3A}" destId="{946B0AB2-B7EC-974E-BE2C-E51789D71654}" srcOrd="0" destOrd="0" presId="urn:microsoft.com/office/officeart/2005/8/layout/vProcess5"/>
    <dgm:cxn modelId="{13725949-773B-8E4C-9BEB-A3AC97E20D95}" type="presOf" srcId="{536E1184-5E4D-7E45-9BAF-403BE4767756}" destId="{01C2B917-03E2-B643-94FA-A5008D6EFDD9}" srcOrd="0" destOrd="0" presId="urn:microsoft.com/office/officeart/2005/8/layout/vProcess5"/>
    <dgm:cxn modelId="{7273814D-6E8E-CE46-A442-1914A2044821}" type="presOf" srcId="{22615C3D-DF1D-C147-83FE-986B5EBF408E}" destId="{0DDCE1A9-D22E-974E-B122-C03606BDC131}" srcOrd="1" destOrd="0" presId="urn:microsoft.com/office/officeart/2005/8/layout/vProcess5"/>
    <dgm:cxn modelId="{1FEEEA5C-9652-C843-8CB0-7394AF9F466D}" type="presOf" srcId="{51898A7A-D7AA-5E46-9C48-A0E1CE6E884F}" destId="{BDFE9DFC-A0BE-F14A-84EF-9BFAD5D0D888}" srcOrd="1" destOrd="0" presId="urn:microsoft.com/office/officeart/2005/8/layout/vProcess5"/>
    <dgm:cxn modelId="{9FF1766F-9F53-1C46-BEF8-F649ACEA6AAD}" type="presOf" srcId="{DC3D9D05-8F0C-A54B-8859-EB61C47304AD}" destId="{74C60CB9-18A1-864B-AE5C-33629DF93C2A}" srcOrd="0" destOrd="0" presId="urn:microsoft.com/office/officeart/2005/8/layout/vProcess5"/>
    <dgm:cxn modelId="{9CC86776-D14B-3148-9DA3-18EC9F4B4B3E}" srcId="{751F0D10-BECD-FC4E-B681-3880ECE967F9}" destId="{51898A7A-D7AA-5E46-9C48-A0E1CE6E884F}" srcOrd="3" destOrd="0" parTransId="{97F6BC0A-8090-D943-9037-3865A90474B6}" sibTransId="{BF0781BA-61E6-DD4F-A74D-35FE9F387000}"/>
    <dgm:cxn modelId="{3D34B581-33DA-644C-8156-AA1990B7F4E6}" type="presOf" srcId="{BF0781BA-61E6-DD4F-A74D-35FE9F387000}" destId="{5B782CDF-2436-C84D-9B7D-530D550910C2}" srcOrd="0" destOrd="0" presId="urn:microsoft.com/office/officeart/2005/8/layout/vProcess5"/>
    <dgm:cxn modelId="{E2907B8C-FAD7-E44B-99BD-A35B155C59BA}" type="presOf" srcId="{51898A7A-D7AA-5E46-9C48-A0E1CE6E884F}" destId="{C6E422E6-8006-374B-9BF5-59A8B9E7D709}" srcOrd="0" destOrd="0" presId="urn:microsoft.com/office/officeart/2005/8/layout/vProcess5"/>
    <dgm:cxn modelId="{CA209F8D-F379-D347-825B-39D121028BB6}" type="presOf" srcId="{8BA07DDB-AD52-2746-B0FD-A99748A82258}" destId="{E5FB5130-17F8-9B47-8390-2FD8C3D8CE11}" srcOrd="1" destOrd="0" presId="urn:microsoft.com/office/officeart/2005/8/layout/vProcess5"/>
    <dgm:cxn modelId="{35F7618F-BFB6-2B4F-A67A-E82AC990A1F0}" type="presOf" srcId="{8BA07DDB-AD52-2746-B0FD-A99748A82258}" destId="{5AE97438-BD8D-9F4B-876B-503C1CE01DA8}" srcOrd="0" destOrd="0" presId="urn:microsoft.com/office/officeart/2005/8/layout/vProcess5"/>
    <dgm:cxn modelId="{992E50B8-A268-4346-9EA2-41679CCB0C23}" type="presOf" srcId="{99A18EA6-1981-1645-9564-B7FCAAB89E3A}" destId="{D183BE37-49D3-4548-842F-9A027F90597B}" srcOrd="1" destOrd="0" presId="urn:microsoft.com/office/officeart/2005/8/layout/vProcess5"/>
    <dgm:cxn modelId="{4499A3BB-0BF5-4A4F-89B7-2F0312E82E82}" type="presOf" srcId="{7B60CA3A-221E-E44E-9621-BD816BAA207F}" destId="{99CE5B9E-A217-A34C-8D8D-AE3BD5C95751}" srcOrd="0" destOrd="0" presId="urn:microsoft.com/office/officeart/2005/8/layout/vProcess5"/>
    <dgm:cxn modelId="{6CF5B2C3-4961-4442-A0E4-686FA0032B47}" srcId="{751F0D10-BECD-FC4E-B681-3880ECE967F9}" destId="{22615C3D-DF1D-C147-83FE-986B5EBF408E}" srcOrd="4" destOrd="0" parTransId="{D367496C-7879-C24E-84DC-4D35CABF6F9E}" sibTransId="{0BA7358C-10DD-DA46-87E5-90531C98D9C7}"/>
    <dgm:cxn modelId="{12D5F4DB-7678-6249-960C-3A09E2AE00B0}" type="presOf" srcId="{1B14D857-45AE-BC42-8905-2D02D03BB47E}" destId="{9F664643-1B50-9542-A4D9-CC9BF9F1C47C}" srcOrd="0" destOrd="0" presId="urn:microsoft.com/office/officeart/2005/8/layout/vProcess5"/>
    <dgm:cxn modelId="{7607A0DC-CBEC-3A49-ACA1-D24FA63FADA0}" srcId="{751F0D10-BECD-FC4E-B681-3880ECE967F9}" destId="{99A18EA6-1981-1645-9564-B7FCAAB89E3A}" srcOrd="1" destOrd="0" parTransId="{BDF2AD3A-84BE-034E-B578-322E0396C4A8}" sibTransId="{7B60CA3A-221E-E44E-9621-BD816BAA207F}"/>
    <dgm:cxn modelId="{7A73F0F9-DEAD-2845-B31B-5E0EF62065A2}" type="presOf" srcId="{751F0D10-BECD-FC4E-B681-3880ECE967F9}" destId="{5C06023C-78D0-B645-BE26-65D680009940}" srcOrd="0" destOrd="0" presId="urn:microsoft.com/office/officeart/2005/8/layout/vProcess5"/>
    <dgm:cxn modelId="{DF624DFB-BA1D-4D46-835C-FFEB7DBC7F80}" srcId="{751F0D10-BECD-FC4E-B681-3880ECE967F9}" destId="{8BA07DDB-AD52-2746-B0FD-A99748A82258}" srcOrd="0" destOrd="0" parTransId="{51E2903F-B336-424A-B0BD-79F284FDFDB9}" sibTransId="{1B14D857-45AE-BC42-8905-2D02D03BB47E}"/>
    <dgm:cxn modelId="{349007A7-3987-2644-8836-B4814F8B084A}" type="presParOf" srcId="{5C06023C-78D0-B645-BE26-65D680009940}" destId="{3750CAB7-198B-CB43-808E-9E9D8AF81B0B}" srcOrd="0" destOrd="0" presId="urn:microsoft.com/office/officeart/2005/8/layout/vProcess5"/>
    <dgm:cxn modelId="{0BB2F123-5622-2449-BC4B-FAD3618C12F8}" type="presParOf" srcId="{5C06023C-78D0-B645-BE26-65D680009940}" destId="{5AE97438-BD8D-9F4B-876B-503C1CE01DA8}" srcOrd="1" destOrd="0" presId="urn:microsoft.com/office/officeart/2005/8/layout/vProcess5"/>
    <dgm:cxn modelId="{B95DD339-BEBC-DC4E-A9AA-88C30F9A3A69}" type="presParOf" srcId="{5C06023C-78D0-B645-BE26-65D680009940}" destId="{946B0AB2-B7EC-974E-BE2C-E51789D71654}" srcOrd="2" destOrd="0" presId="urn:microsoft.com/office/officeart/2005/8/layout/vProcess5"/>
    <dgm:cxn modelId="{9C6B3EBD-495D-B044-A893-17FFB9547C2E}" type="presParOf" srcId="{5C06023C-78D0-B645-BE26-65D680009940}" destId="{74C60CB9-18A1-864B-AE5C-33629DF93C2A}" srcOrd="3" destOrd="0" presId="urn:microsoft.com/office/officeart/2005/8/layout/vProcess5"/>
    <dgm:cxn modelId="{4523F9D5-7EE2-4749-96F2-8E57A231B689}" type="presParOf" srcId="{5C06023C-78D0-B645-BE26-65D680009940}" destId="{C6E422E6-8006-374B-9BF5-59A8B9E7D709}" srcOrd="4" destOrd="0" presId="urn:microsoft.com/office/officeart/2005/8/layout/vProcess5"/>
    <dgm:cxn modelId="{64C41CA2-5F9B-D143-B4A9-272416871F4B}" type="presParOf" srcId="{5C06023C-78D0-B645-BE26-65D680009940}" destId="{65B3DFC5-C5E7-1444-895D-90BFB638FF91}" srcOrd="5" destOrd="0" presId="urn:microsoft.com/office/officeart/2005/8/layout/vProcess5"/>
    <dgm:cxn modelId="{EEDB263A-42DE-0A4F-A336-CD7EF7A23109}" type="presParOf" srcId="{5C06023C-78D0-B645-BE26-65D680009940}" destId="{9F664643-1B50-9542-A4D9-CC9BF9F1C47C}" srcOrd="6" destOrd="0" presId="urn:microsoft.com/office/officeart/2005/8/layout/vProcess5"/>
    <dgm:cxn modelId="{9ABF2295-BD97-984B-97D3-F5CEC30F2496}" type="presParOf" srcId="{5C06023C-78D0-B645-BE26-65D680009940}" destId="{99CE5B9E-A217-A34C-8D8D-AE3BD5C95751}" srcOrd="7" destOrd="0" presId="urn:microsoft.com/office/officeart/2005/8/layout/vProcess5"/>
    <dgm:cxn modelId="{B31EF007-AB75-6749-B660-B52EF2787C60}" type="presParOf" srcId="{5C06023C-78D0-B645-BE26-65D680009940}" destId="{01C2B917-03E2-B643-94FA-A5008D6EFDD9}" srcOrd="8" destOrd="0" presId="urn:microsoft.com/office/officeart/2005/8/layout/vProcess5"/>
    <dgm:cxn modelId="{1C1A5B59-CD21-6043-87BC-C80ED2B65452}" type="presParOf" srcId="{5C06023C-78D0-B645-BE26-65D680009940}" destId="{5B782CDF-2436-C84D-9B7D-530D550910C2}" srcOrd="9" destOrd="0" presId="urn:microsoft.com/office/officeart/2005/8/layout/vProcess5"/>
    <dgm:cxn modelId="{12D6E675-CC23-744F-AEBA-CDD09B531E4F}" type="presParOf" srcId="{5C06023C-78D0-B645-BE26-65D680009940}" destId="{E5FB5130-17F8-9B47-8390-2FD8C3D8CE11}" srcOrd="10" destOrd="0" presId="urn:microsoft.com/office/officeart/2005/8/layout/vProcess5"/>
    <dgm:cxn modelId="{05CBBBBF-3D3D-5B4D-BF5A-D647B4527F93}" type="presParOf" srcId="{5C06023C-78D0-B645-BE26-65D680009940}" destId="{D183BE37-49D3-4548-842F-9A027F90597B}" srcOrd="11" destOrd="0" presId="urn:microsoft.com/office/officeart/2005/8/layout/vProcess5"/>
    <dgm:cxn modelId="{5DA021A6-39D3-CF49-ABD0-305C182F3D38}" type="presParOf" srcId="{5C06023C-78D0-B645-BE26-65D680009940}" destId="{6AB52249-4D6C-1745-BB6B-BF865B178D4B}" srcOrd="12" destOrd="0" presId="urn:microsoft.com/office/officeart/2005/8/layout/vProcess5"/>
    <dgm:cxn modelId="{B3B192C7-97F1-F649-AFC9-1B7AF1EA91D2}" type="presParOf" srcId="{5C06023C-78D0-B645-BE26-65D680009940}" destId="{BDFE9DFC-A0BE-F14A-84EF-9BFAD5D0D888}" srcOrd="13" destOrd="0" presId="urn:microsoft.com/office/officeart/2005/8/layout/vProcess5"/>
    <dgm:cxn modelId="{09817F9C-C248-B64E-93C8-4FEB171EDAF8}" type="presParOf" srcId="{5C06023C-78D0-B645-BE26-65D680009940}" destId="{0DDCE1A9-D22E-974E-B122-C03606BDC13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1F0D10-BECD-FC4E-B681-3880ECE967F9}" type="doc">
      <dgm:prSet loTypeId="urn:microsoft.com/office/officeart/2005/8/layout/process5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A07DDB-AD52-2746-B0FD-A99748A82258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2000" dirty="0">
              <a:solidFill>
                <a:schemeClr val="bg1">
                  <a:lumMod val="10000"/>
                </a:schemeClr>
              </a:solidFill>
              <a:latin typeface="Times" pitchFamily="2" charset="0"/>
            </a:rPr>
            <a:t>Разделение учащихся на группы и распределение их ролей в проекте</a:t>
          </a:r>
        </a:p>
      </dgm:t>
    </dgm:pt>
    <dgm:pt modelId="{51E2903F-B336-424A-B0BD-79F284FDFDB9}" type="parTrans" cxnId="{DF624DFB-BA1D-4D46-835C-FFEB7DBC7F80}">
      <dgm:prSet/>
      <dgm:spPr/>
      <dgm:t>
        <a:bodyPr/>
        <a:lstStyle/>
        <a:p>
          <a:endParaRPr lang="ru-RU" sz="1800">
            <a:solidFill>
              <a:srgbClr val="0A0503"/>
            </a:solidFill>
            <a:latin typeface="Times" pitchFamily="2" charset="0"/>
          </a:endParaRPr>
        </a:p>
      </dgm:t>
    </dgm:pt>
    <dgm:pt modelId="{1B14D857-45AE-BC42-8905-2D02D03BB47E}" type="sibTrans" cxnId="{DF624DFB-BA1D-4D46-835C-FFEB7DBC7F80}">
      <dgm:prSet custT="1"/>
      <dgm:spPr>
        <a:ln>
          <a:solidFill>
            <a:schemeClr val="accent2"/>
          </a:solidFill>
        </a:ln>
      </dgm:spPr>
      <dgm:t>
        <a:bodyPr/>
        <a:lstStyle/>
        <a:p>
          <a:endParaRPr lang="ru-RU" sz="1800">
            <a:solidFill>
              <a:srgbClr val="0A0503"/>
            </a:solidFill>
            <a:latin typeface="Times" pitchFamily="2" charset="0"/>
          </a:endParaRPr>
        </a:p>
      </dgm:t>
    </dgm:pt>
    <dgm:pt modelId="{31565735-5565-9249-AE24-291111F83CAF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2000" dirty="0">
              <a:solidFill>
                <a:schemeClr val="bg1">
                  <a:lumMod val="10000"/>
                </a:schemeClr>
              </a:solidFill>
              <a:latin typeface="Times" pitchFamily="2" charset="0"/>
            </a:rPr>
            <a:t>Предложение учащимся вариантов и приемов работы с информационными источниками</a:t>
          </a:r>
        </a:p>
      </dgm:t>
    </dgm:pt>
    <dgm:pt modelId="{6D3D9583-ACDD-CD47-A987-00BA346DC87E}" type="parTrans" cxnId="{379DA2DE-ED96-A74F-B7EF-E3233680774E}">
      <dgm:prSet/>
      <dgm:spPr/>
      <dgm:t>
        <a:bodyPr/>
        <a:lstStyle/>
        <a:p>
          <a:endParaRPr lang="ru-RU"/>
        </a:p>
      </dgm:t>
    </dgm:pt>
    <dgm:pt modelId="{99E02176-5878-A541-A79F-DED740857985}" type="sibTrans" cxnId="{379DA2DE-ED96-A74F-B7EF-E3233680774E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0FBCFE8F-023C-DA49-8145-571742E14E09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2000">
              <a:solidFill>
                <a:schemeClr val="bg1">
                  <a:lumMod val="10000"/>
                </a:schemeClr>
              </a:solidFill>
              <a:latin typeface="Times" pitchFamily="2" charset="0"/>
            </a:rPr>
            <a:t>Составление плана работы по решению задач проекта</a:t>
          </a:r>
        </a:p>
      </dgm:t>
    </dgm:pt>
    <dgm:pt modelId="{20C49B11-DE3C-B540-87F6-8EC69EB9D125}" type="parTrans" cxnId="{C2DF41CF-176D-3E4E-A25B-165F5F2B6CD7}">
      <dgm:prSet/>
      <dgm:spPr/>
      <dgm:t>
        <a:bodyPr/>
        <a:lstStyle/>
        <a:p>
          <a:endParaRPr lang="ru-RU"/>
        </a:p>
      </dgm:t>
    </dgm:pt>
    <dgm:pt modelId="{9C3E0C52-7E29-E741-A4DB-F8BB87461A21}" type="sibTrans" cxnId="{C2DF41CF-176D-3E4E-A25B-165F5F2B6CD7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6C7E4692-8E79-5542-9BC6-377D52D858BB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2000">
              <a:solidFill>
                <a:schemeClr val="bg1">
                  <a:lumMod val="10000"/>
                </a:schemeClr>
              </a:solidFill>
              <a:latin typeface="Times" pitchFamily="2" charset="0"/>
            </a:rPr>
            <a:t>Предложение форм и методов работы по решению задач проекта</a:t>
          </a:r>
        </a:p>
      </dgm:t>
    </dgm:pt>
    <dgm:pt modelId="{56C151CD-C216-6F44-AF45-BA3D24BF8EB0}" type="parTrans" cxnId="{8553FBF2-18B6-1041-B0AF-9FAFFB14647A}">
      <dgm:prSet/>
      <dgm:spPr/>
      <dgm:t>
        <a:bodyPr/>
        <a:lstStyle/>
        <a:p>
          <a:endParaRPr lang="ru-RU"/>
        </a:p>
      </dgm:t>
    </dgm:pt>
    <dgm:pt modelId="{8FC094F6-675C-B044-9E87-489A88ECCFED}" type="sibTrans" cxnId="{8553FBF2-18B6-1041-B0AF-9FAFFB14647A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2871DF9F-FE8B-D045-BF31-F64EEBAFEF88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2000">
              <a:solidFill>
                <a:schemeClr val="bg1">
                  <a:lumMod val="10000"/>
                </a:schemeClr>
              </a:solidFill>
              <a:latin typeface="Times" pitchFamily="2" charset="0"/>
            </a:rPr>
            <a:t>Определение форм презентации итогов проектной деятельности</a:t>
          </a:r>
        </a:p>
      </dgm:t>
    </dgm:pt>
    <dgm:pt modelId="{5D0A9D54-683B-7A4E-94DC-0145FB647EAE}" type="parTrans" cxnId="{A16A3D93-340E-3544-B794-BD22A9113FAB}">
      <dgm:prSet/>
      <dgm:spPr/>
      <dgm:t>
        <a:bodyPr/>
        <a:lstStyle/>
        <a:p>
          <a:endParaRPr lang="ru-RU"/>
        </a:p>
      </dgm:t>
    </dgm:pt>
    <dgm:pt modelId="{5CDE896A-0E10-9145-9759-14E1C5E584AF}" type="sibTrans" cxnId="{A16A3D93-340E-3544-B794-BD22A9113FAB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AEC29A0C-58DA-FF45-B3A4-E99A3F2B0323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2000" dirty="0">
              <a:solidFill>
                <a:schemeClr val="bg1">
                  <a:lumMod val="10000"/>
                </a:schemeClr>
              </a:solidFill>
              <a:latin typeface="Times" pitchFamily="2" charset="0"/>
            </a:rPr>
            <a:t>Разработка критериев оценки итогов проектной деятельности</a:t>
          </a:r>
        </a:p>
      </dgm:t>
    </dgm:pt>
    <dgm:pt modelId="{64FC81FD-8EA8-4F42-A81D-4D2B9431BBB3}" type="parTrans" cxnId="{B3079F5D-2779-8241-808F-A5C671A261ED}">
      <dgm:prSet/>
      <dgm:spPr/>
      <dgm:t>
        <a:bodyPr/>
        <a:lstStyle/>
        <a:p>
          <a:endParaRPr lang="ru-RU"/>
        </a:p>
      </dgm:t>
    </dgm:pt>
    <dgm:pt modelId="{DB441FBB-699E-D34E-8ECF-96F1333C9544}" type="sibTrans" cxnId="{B3079F5D-2779-8241-808F-A5C671A261ED}">
      <dgm:prSet/>
      <dgm:spPr/>
      <dgm:t>
        <a:bodyPr/>
        <a:lstStyle/>
        <a:p>
          <a:endParaRPr lang="ru-RU"/>
        </a:p>
      </dgm:t>
    </dgm:pt>
    <dgm:pt modelId="{08342146-E9C4-E941-8B10-C8B5E06709C8}" type="pres">
      <dgm:prSet presAssocID="{751F0D10-BECD-FC4E-B681-3880ECE967F9}" presName="diagram" presStyleCnt="0">
        <dgm:presLayoutVars>
          <dgm:dir/>
          <dgm:resizeHandles val="exact"/>
        </dgm:presLayoutVars>
      </dgm:prSet>
      <dgm:spPr/>
    </dgm:pt>
    <dgm:pt modelId="{C22295EE-4C74-7C42-8A03-2AD5516B08CB}" type="pres">
      <dgm:prSet presAssocID="{8BA07DDB-AD52-2746-B0FD-A99748A82258}" presName="node" presStyleLbl="node1" presStyleIdx="0" presStyleCnt="6" custScaleY="108362">
        <dgm:presLayoutVars>
          <dgm:bulletEnabled val="1"/>
        </dgm:presLayoutVars>
      </dgm:prSet>
      <dgm:spPr/>
    </dgm:pt>
    <dgm:pt modelId="{0C46E7E3-7D69-314D-9D46-6CC922B703DC}" type="pres">
      <dgm:prSet presAssocID="{1B14D857-45AE-BC42-8905-2D02D03BB47E}" presName="sibTrans" presStyleLbl="sibTrans2D1" presStyleIdx="0" presStyleCnt="5"/>
      <dgm:spPr/>
    </dgm:pt>
    <dgm:pt modelId="{44ABC89B-D6FD-244A-8D2C-D8D0ADDA50A7}" type="pres">
      <dgm:prSet presAssocID="{1B14D857-45AE-BC42-8905-2D02D03BB47E}" presName="connectorText" presStyleLbl="sibTrans2D1" presStyleIdx="0" presStyleCnt="5"/>
      <dgm:spPr/>
    </dgm:pt>
    <dgm:pt modelId="{E4C9F109-B72B-A44E-9E3E-BED9C78261D2}" type="pres">
      <dgm:prSet presAssocID="{31565735-5565-9249-AE24-291111F83CAF}" presName="node" presStyleLbl="node1" presStyleIdx="1" presStyleCnt="6" custScaleY="108362">
        <dgm:presLayoutVars>
          <dgm:bulletEnabled val="1"/>
        </dgm:presLayoutVars>
      </dgm:prSet>
      <dgm:spPr/>
    </dgm:pt>
    <dgm:pt modelId="{9AD78FD9-07E9-5E4A-A697-8F7F63B99B0B}" type="pres">
      <dgm:prSet presAssocID="{99E02176-5878-A541-A79F-DED740857985}" presName="sibTrans" presStyleLbl="sibTrans2D1" presStyleIdx="1" presStyleCnt="5"/>
      <dgm:spPr/>
    </dgm:pt>
    <dgm:pt modelId="{629E9975-ADBF-6E40-9D97-6DC74D1B09AC}" type="pres">
      <dgm:prSet presAssocID="{99E02176-5878-A541-A79F-DED740857985}" presName="connectorText" presStyleLbl="sibTrans2D1" presStyleIdx="1" presStyleCnt="5"/>
      <dgm:spPr/>
    </dgm:pt>
    <dgm:pt modelId="{96F98753-FECC-7A43-B955-8FCB0DC979D7}" type="pres">
      <dgm:prSet presAssocID="{0FBCFE8F-023C-DA49-8145-571742E14E09}" presName="node" presStyleLbl="node1" presStyleIdx="2" presStyleCnt="6" custScaleY="108362">
        <dgm:presLayoutVars>
          <dgm:bulletEnabled val="1"/>
        </dgm:presLayoutVars>
      </dgm:prSet>
      <dgm:spPr/>
    </dgm:pt>
    <dgm:pt modelId="{CA825D7D-244A-BB43-84E5-CF701DB091FC}" type="pres">
      <dgm:prSet presAssocID="{9C3E0C52-7E29-E741-A4DB-F8BB87461A21}" presName="sibTrans" presStyleLbl="sibTrans2D1" presStyleIdx="2" presStyleCnt="5"/>
      <dgm:spPr/>
    </dgm:pt>
    <dgm:pt modelId="{5641211D-AACF-5643-8234-A5F4D1FC6D48}" type="pres">
      <dgm:prSet presAssocID="{9C3E0C52-7E29-E741-A4DB-F8BB87461A21}" presName="connectorText" presStyleLbl="sibTrans2D1" presStyleIdx="2" presStyleCnt="5"/>
      <dgm:spPr/>
    </dgm:pt>
    <dgm:pt modelId="{C11ECC7D-CF12-D749-B7F5-83E3EC01F9BA}" type="pres">
      <dgm:prSet presAssocID="{6C7E4692-8E79-5542-9BC6-377D52D858BB}" presName="node" presStyleLbl="node1" presStyleIdx="3" presStyleCnt="6">
        <dgm:presLayoutVars>
          <dgm:bulletEnabled val="1"/>
        </dgm:presLayoutVars>
      </dgm:prSet>
      <dgm:spPr/>
    </dgm:pt>
    <dgm:pt modelId="{4836BA96-28B6-1B4E-832D-B0BEE5925B0B}" type="pres">
      <dgm:prSet presAssocID="{8FC094F6-675C-B044-9E87-489A88ECCFED}" presName="sibTrans" presStyleLbl="sibTrans2D1" presStyleIdx="3" presStyleCnt="5"/>
      <dgm:spPr/>
    </dgm:pt>
    <dgm:pt modelId="{AA36FA86-8CE5-C146-885A-FFE6DD55B8A3}" type="pres">
      <dgm:prSet presAssocID="{8FC094F6-675C-B044-9E87-489A88ECCFED}" presName="connectorText" presStyleLbl="sibTrans2D1" presStyleIdx="3" presStyleCnt="5"/>
      <dgm:spPr/>
    </dgm:pt>
    <dgm:pt modelId="{948B81FB-BE2A-4A44-866B-C277BA2EB79F}" type="pres">
      <dgm:prSet presAssocID="{2871DF9F-FE8B-D045-BF31-F64EEBAFEF88}" presName="node" presStyleLbl="node1" presStyleIdx="4" presStyleCnt="6">
        <dgm:presLayoutVars>
          <dgm:bulletEnabled val="1"/>
        </dgm:presLayoutVars>
      </dgm:prSet>
      <dgm:spPr/>
    </dgm:pt>
    <dgm:pt modelId="{677A748A-6EC2-1E46-9337-FDB99CF055C3}" type="pres">
      <dgm:prSet presAssocID="{5CDE896A-0E10-9145-9759-14E1C5E584AF}" presName="sibTrans" presStyleLbl="sibTrans2D1" presStyleIdx="4" presStyleCnt="5"/>
      <dgm:spPr/>
    </dgm:pt>
    <dgm:pt modelId="{67396BBD-4CB2-7046-AEAF-1925D7CF5904}" type="pres">
      <dgm:prSet presAssocID="{5CDE896A-0E10-9145-9759-14E1C5E584AF}" presName="connectorText" presStyleLbl="sibTrans2D1" presStyleIdx="4" presStyleCnt="5"/>
      <dgm:spPr/>
    </dgm:pt>
    <dgm:pt modelId="{2B548E29-FB0F-FC4E-8F02-35AFBE193863}" type="pres">
      <dgm:prSet presAssocID="{AEC29A0C-58DA-FF45-B3A4-E99A3F2B0323}" presName="node" presStyleLbl="node1" presStyleIdx="5" presStyleCnt="6">
        <dgm:presLayoutVars>
          <dgm:bulletEnabled val="1"/>
        </dgm:presLayoutVars>
      </dgm:prSet>
      <dgm:spPr/>
    </dgm:pt>
  </dgm:ptLst>
  <dgm:cxnLst>
    <dgm:cxn modelId="{60B0D503-70B6-234B-A6C9-DC8E8D92C7C0}" type="presOf" srcId="{5CDE896A-0E10-9145-9759-14E1C5E584AF}" destId="{677A748A-6EC2-1E46-9337-FDB99CF055C3}" srcOrd="0" destOrd="0" presId="urn:microsoft.com/office/officeart/2005/8/layout/process5"/>
    <dgm:cxn modelId="{DDE1450A-16F3-2240-9B86-307BB730B725}" type="presOf" srcId="{9C3E0C52-7E29-E741-A4DB-F8BB87461A21}" destId="{5641211D-AACF-5643-8234-A5F4D1FC6D48}" srcOrd="1" destOrd="0" presId="urn:microsoft.com/office/officeart/2005/8/layout/process5"/>
    <dgm:cxn modelId="{5BD36814-9AC6-C349-89E3-0FE26BF415FE}" type="presOf" srcId="{99E02176-5878-A541-A79F-DED740857985}" destId="{629E9975-ADBF-6E40-9D97-6DC74D1B09AC}" srcOrd="1" destOrd="0" presId="urn:microsoft.com/office/officeart/2005/8/layout/process5"/>
    <dgm:cxn modelId="{B8003A17-6375-5544-80D7-45D0CCDF20F5}" type="presOf" srcId="{8FC094F6-675C-B044-9E87-489A88ECCFED}" destId="{4836BA96-28B6-1B4E-832D-B0BEE5925B0B}" srcOrd="0" destOrd="0" presId="urn:microsoft.com/office/officeart/2005/8/layout/process5"/>
    <dgm:cxn modelId="{756DA056-505C-164C-B0AA-9DB8A7F6DEB5}" type="presOf" srcId="{9C3E0C52-7E29-E741-A4DB-F8BB87461A21}" destId="{CA825D7D-244A-BB43-84E5-CF701DB091FC}" srcOrd="0" destOrd="0" presId="urn:microsoft.com/office/officeart/2005/8/layout/process5"/>
    <dgm:cxn modelId="{B3079F5D-2779-8241-808F-A5C671A261ED}" srcId="{751F0D10-BECD-FC4E-B681-3880ECE967F9}" destId="{AEC29A0C-58DA-FF45-B3A4-E99A3F2B0323}" srcOrd="5" destOrd="0" parTransId="{64FC81FD-8EA8-4F42-A81D-4D2B9431BBB3}" sibTransId="{DB441FBB-699E-D34E-8ECF-96F1333C9544}"/>
    <dgm:cxn modelId="{3B233562-5602-7E46-B54C-FE13F13CECB9}" type="presOf" srcId="{8BA07DDB-AD52-2746-B0FD-A99748A82258}" destId="{C22295EE-4C74-7C42-8A03-2AD5516B08CB}" srcOrd="0" destOrd="0" presId="urn:microsoft.com/office/officeart/2005/8/layout/process5"/>
    <dgm:cxn modelId="{22C9E165-F0EA-0B4B-8A32-CF455C69CC08}" type="presOf" srcId="{5CDE896A-0E10-9145-9759-14E1C5E584AF}" destId="{67396BBD-4CB2-7046-AEAF-1925D7CF5904}" srcOrd="1" destOrd="0" presId="urn:microsoft.com/office/officeart/2005/8/layout/process5"/>
    <dgm:cxn modelId="{76DE2492-6836-BF49-96CC-CEB41F845ADE}" type="presOf" srcId="{1B14D857-45AE-BC42-8905-2D02D03BB47E}" destId="{0C46E7E3-7D69-314D-9D46-6CC922B703DC}" srcOrd="0" destOrd="0" presId="urn:microsoft.com/office/officeart/2005/8/layout/process5"/>
    <dgm:cxn modelId="{A16A3D93-340E-3544-B794-BD22A9113FAB}" srcId="{751F0D10-BECD-FC4E-B681-3880ECE967F9}" destId="{2871DF9F-FE8B-D045-BF31-F64EEBAFEF88}" srcOrd="4" destOrd="0" parTransId="{5D0A9D54-683B-7A4E-94DC-0145FB647EAE}" sibTransId="{5CDE896A-0E10-9145-9759-14E1C5E584AF}"/>
    <dgm:cxn modelId="{7ADAEB96-3EDC-F84C-8246-EFB18D73DE5B}" type="presOf" srcId="{751F0D10-BECD-FC4E-B681-3880ECE967F9}" destId="{08342146-E9C4-E941-8B10-C8B5E06709C8}" srcOrd="0" destOrd="0" presId="urn:microsoft.com/office/officeart/2005/8/layout/process5"/>
    <dgm:cxn modelId="{332A2C9B-9048-0943-9BE9-98BEF4DC96B4}" type="presOf" srcId="{99E02176-5878-A541-A79F-DED740857985}" destId="{9AD78FD9-07E9-5E4A-A697-8F7F63B99B0B}" srcOrd="0" destOrd="0" presId="urn:microsoft.com/office/officeart/2005/8/layout/process5"/>
    <dgm:cxn modelId="{E01494A8-788C-A94D-9F11-C6AB884CCAB7}" type="presOf" srcId="{1B14D857-45AE-BC42-8905-2D02D03BB47E}" destId="{44ABC89B-D6FD-244A-8D2C-D8D0ADDA50A7}" srcOrd="1" destOrd="0" presId="urn:microsoft.com/office/officeart/2005/8/layout/process5"/>
    <dgm:cxn modelId="{B52B63AA-E800-5B42-A51C-D629264D803E}" type="presOf" srcId="{31565735-5565-9249-AE24-291111F83CAF}" destId="{E4C9F109-B72B-A44E-9E3E-BED9C78261D2}" srcOrd="0" destOrd="0" presId="urn:microsoft.com/office/officeart/2005/8/layout/process5"/>
    <dgm:cxn modelId="{7AE8BEAB-83E6-3645-AEFC-B89903CDE6A2}" type="presOf" srcId="{6C7E4692-8E79-5542-9BC6-377D52D858BB}" destId="{C11ECC7D-CF12-D749-B7F5-83E3EC01F9BA}" srcOrd="0" destOrd="0" presId="urn:microsoft.com/office/officeart/2005/8/layout/process5"/>
    <dgm:cxn modelId="{C2DF41CF-176D-3E4E-A25B-165F5F2B6CD7}" srcId="{751F0D10-BECD-FC4E-B681-3880ECE967F9}" destId="{0FBCFE8F-023C-DA49-8145-571742E14E09}" srcOrd="2" destOrd="0" parTransId="{20C49B11-DE3C-B540-87F6-8EC69EB9D125}" sibTransId="{9C3E0C52-7E29-E741-A4DB-F8BB87461A21}"/>
    <dgm:cxn modelId="{379DA2DE-ED96-A74F-B7EF-E3233680774E}" srcId="{751F0D10-BECD-FC4E-B681-3880ECE967F9}" destId="{31565735-5565-9249-AE24-291111F83CAF}" srcOrd="1" destOrd="0" parTransId="{6D3D9583-ACDD-CD47-A987-00BA346DC87E}" sibTransId="{99E02176-5878-A541-A79F-DED740857985}"/>
    <dgm:cxn modelId="{B22C6AEB-11F4-F346-BD05-28B3826D419B}" type="presOf" srcId="{8FC094F6-675C-B044-9E87-489A88ECCFED}" destId="{AA36FA86-8CE5-C146-885A-FFE6DD55B8A3}" srcOrd="1" destOrd="0" presId="urn:microsoft.com/office/officeart/2005/8/layout/process5"/>
    <dgm:cxn modelId="{9839DBF0-56DB-A549-AC52-FD616956F4B9}" type="presOf" srcId="{0FBCFE8F-023C-DA49-8145-571742E14E09}" destId="{96F98753-FECC-7A43-B955-8FCB0DC979D7}" srcOrd="0" destOrd="0" presId="urn:microsoft.com/office/officeart/2005/8/layout/process5"/>
    <dgm:cxn modelId="{CB182BF1-1FE4-0146-800E-9F4971BDC506}" type="presOf" srcId="{AEC29A0C-58DA-FF45-B3A4-E99A3F2B0323}" destId="{2B548E29-FB0F-FC4E-8F02-35AFBE193863}" srcOrd="0" destOrd="0" presId="urn:microsoft.com/office/officeart/2005/8/layout/process5"/>
    <dgm:cxn modelId="{8553FBF2-18B6-1041-B0AF-9FAFFB14647A}" srcId="{751F0D10-BECD-FC4E-B681-3880ECE967F9}" destId="{6C7E4692-8E79-5542-9BC6-377D52D858BB}" srcOrd="3" destOrd="0" parTransId="{56C151CD-C216-6F44-AF45-BA3D24BF8EB0}" sibTransId="{8FC094F6-675C-B044-9E87-489A88ECCFED}"/>
    <dgm:cxn modelId="{DF624DFB-BA1D-4D46-835C-FFEB7DBC7F80}" srcId="{751F0D10-BECD-FC4E-B681-3880ECE967F9}" destId="{8BA07DDB-AD52-2746-B0FD-A99748A82258}" srcOrd="0" destOrd="0" parTransId="{51E2903F-B336-424A-B0BD-79F284FDFDB9}" sibTransId="{1B14D857-45AE-BC42-8905-2D02D03BB47E}"/>
    <dgm:cxn modelId="{2D4F52FE-95AF-C746-82B6-7DC6335B5BCF}" type="presOf" srcId="{2871DF9F-FE8B-D045-BF31-F64EEBAFEF88}" destId="{948B81FB-BE2A-4A44-866B-C277BA2EB79F}" srcOrd="0" destOrd="0" presId="urn:microsoft.com/office/officeart/2005/8/layout/process5"/>
    <dgm:cxn modelId="{1311F180-D826-E940-A67C-C32A755E6511}" type="presParOf" srcId="{08342146-E9C4-E941-8B10-C8B5E06709C8}" destId="{C22295EE-4C74-7C42-8A03-2AD5516B08CB}" srcOrd="0" destOrd="0" presId="urn:microsoft.com/office/officeart/2005/8/layout/process5"/>
    <dgm:cxn modelId="{07E18166-AF36-4B4C-BFC8-0925C46D6E08}" type="presParOf" srcId="{08342146-E9C4-E941-8B10-C8B5E06709C8}" destId="{0C46E7E3-7D69-314D-9D46-6CC922B703DC}" srcOrd="1" destOrd="0" presId="urn:microsoft.com/office/officeart/2005/8/layout/process5"/>
    <dgm:cxn modelId="{30727C2F-2C62-6044-B11F-CFA1AEEEF024}" type="presParOf" srcId="{0C46E7E3-7D69-314D-9D46-6CC922B703DC}" destId="{44ABC89B-D6FD-244A-8D2C-D8D0ADDA50A7}" srcOrd="0" destOrd="0" presId="urn:microsoft.com/office/officeart/2005/8/layout/process5"/>
    <dgm:cxn modelId="{DC6AFB3C-96CB-E149-8076-838D5909B4B9}" type="presParOf" srcId="{08342146-E9C4-E941-8B10-C8B5E06709C8}" destId="{E4C9F109-B72B-A44E-9E3E-BED9C78261D2}" srcOrd="2" destOrd="0" presId="urn:microsoft.com/office/officeart/2005/8/layout/process5"/>
    <dgm:cxn modelId="{C9D0783B-CE1E-DF45-9210-F005A92525D0}" type="presParOf" srcId="{08342146-E9C4-E941-8B10-C8B5E06709C8}" destId="{9AD78FD9-07E9-5E4A-A697-8F7F63B99B0B}" srcOrd="3" destOrd="0" presId="urn:microsoft.com/office/officeart/2005/8/layout/process5"/>
    <dgm:cxn modelId="{4AF4C2C4-17FB-2144-9EBC-9443A6CD3E3F}" type="presParOf" srcId="{9AD78FD9-07E9-5E4A-A697-8F7F63B99B0B}" destId="{629E9975-ADBF-6E40-9D97-6DC74D1B09AC}" srcOrd="0" destOrd="0" presId="urn:microsoft.com/office/officeart/2005/8/layout/process5"/>
    <dgm:cxn modelId="{22CABC05-F7CE-0745-80E3-C926F2C49E50}" type="presParOf" srcId="{08342146-E9C4-E941-8B10-C8B5E06709C8}" destId="{96F98753-FECC-7A43-B955-8FCB0DC979D7}" srcOrd="4" destOrd="0" presId="urn:microsoft.com/office/officeart/2005/8/layout/process5"/>
    <dgm:cxn modelId="{ECB493AD-4054-874B-B0BE-6B7760C4675E}" type="presParOf" srcId="{08342146-E9C4-E941-8B10-C8B5E06709C8}" destId="{CA825D7D-244A-BB43-84E5-CF701DB091FC}" srcOrd="5" destOrd="0" presId="urn:microsoft.com/office/officeart/2005/8/layout/process5"/>
    <dgm:cxn modelId="{ADA5286F-E507-0A4C-A5BC-0E45F556FF42}" type="presParOf" srcId="{CA825D7D-244A-BB43-84E5-CF701DB091FC}" destId="{5641211D-AACF-5643-8234-A5F4D1FC6D48}" srcOrd="0" destOrd="0" presId="urn:microsoft.com/office/officeart/2005/8/layout/process5"/>
    <dgm:cxn modelId="{7B18CCA7-70E2-B544-B933-AEC39C0C712E}" type="presParOf" srcId="{08342146-E9C4-E941-8B10-C8B5E06709C8}" destId="{C11ECC7D-CF12-D749-B7F5-83E3EC01F9BA}" srcOrd="6" destOrd="0" presId="urn:microsoft.com/office/officeart/2005/8/layout/process5"/>
    <dgm:cxn modelId="{04B9F323-768B-8A43-B115-801006F467CC}" type="presParOf" srcId="{08342146-E9C4-E941-8B10-C8B5E06709C8}" destId="{4836BA96-28B6-1B4E-832D-B0BEE5925B0B}" srcOrd="7" destOrd="0" presId="urn:microsoft.com/office/officeart/2005/8/layout/process5"/>
    <dgm:cxn modelId="{7CDBD384-28E2-0E43-BC21-DB135A09A727}" type="presParOf" srcId="{4836BA96-28B6-1B4E-832D-B0BEE5925B0B}" destId="{AA36FA86-8CE5-C146-885A-FFE6DD55B8A3}" srcOrd="0" destOrd="0" presId="urn:microsoft.com/office/officeart/2005/8/layout/process5"/>
    <dgm:cxn modelId="{65A99CED-243D-4D4A-AE5C-0C588C428B0F}" type="presParOf" srcId="{08342146-E9C4-E941-8B10-C8B5E06709C8}" destId="{948B81FB-BE2A-4A44-866B-C277BA2EB79F}" srcOrd="8" destOrd="0" presId="urn:microsoft.com/office/officeart/2005/8/layout/process5"/>
    <dgm:cxn modelId="{5B685030-3420-074A-A012-8A9E96D7A6D2}" type="presParOf" srcId="{08342146-E9C4-E941-8B10-C8B5E06709C8}" destId="{677A748A-6EC2-1E46-9337-FDB99CF055C3}" srcOrd="9" destOrd="0" presId="urn:microsoft.com/office/officeart/2005/8/layout/process5"/>
    <dgm:cxn modelId="{5EFEB625-381A-9046-B8F4-BA63314B938D}" type="presParOf" srcId="{677A748A-6EC2-1E46-9337-FDB99CF055C3}" destId="{67396BBD-4CB2-7046-AEAF-1925D7CF5904}" srcOrd="0" destOrd="0" presId="urn:microsoft.com/office/officeart/2005/8/layout/process5"/>
    <dgm:cxn modelId="{CA79EF30-B813-6047-A0F0-F2C1DF86454B}" type="presParOf" srcId="{08342146-E9C4-E941-8B10-C8B5E06709C8}" destId="{2B548E29-FB0F-FC4E-8F02-35AFBE19386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1F0D10-BECD-FC4E-B681-3880ECE967F9}" type="doc">
      <dgm:prSet loTypeId="urn:microsoft.com/office/officeart/2005/8/layout/process4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A07DDB-AD52-2746-B0FD-A99748A82258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2000">
              <a:latin typeface="Times" pitchFamily="2" charset="0"/>
            </a:rPr>
            <a:t>Наблюдение и косвенное руководство самостоятельным процессом выполнения проектных операций</a:t>
          </a:r>
          <a:endParaRPr lang="ru-RU" sz="2000" dirty="0">
            <a:solidFill>
              <a:schemeClr val="bg1">
                <a:lumMod val="10000"/>
              </a:schemeClr>
            </a:solidFill>
            <a:latin typeface="Times" pitchFamily="2" charset="0"/>
          </a:endParaRPr>
        </a:p>
      </dgm:t>
    </dgm:pt>
    <dgm:pt modelId="{51E2903F-B336-424A-B0BD-79F284FDFDB9}" type="parTrans" cxnId="{DF624DFB-BA1D-4D46-835C-FFEB7DBC7F80}">
      <dgm:prSet/>
      <dgm:spPr/>
      <dgm:t>
        <a:bodyPr/>
        <a:lstStyle/>
        <a:p>
          <a:endParaRPr lang="ru-RU" sz="2000">
            <a:solidFill>
              <a:srgbClr val="0A0503"/>
            </a:solidFill>
            <a:latin typeface="Times" pitchFamily="2" charset="0"/>
          </a:endParaRPr>
        </a:p>
      </dgm:t>
    </dgm:pt>
    <dgm:pt modelId="{1B14D857-45AE-BC42-8905-2D02D03BB47E}" type="sibTrans" cxnId="{DF624DFB-BA1D-4D46-835C-FFEB7DBC7F80}">
      <dgm:prSet custT="1"/>
      <dgm:spPr>
        <a:ln>
          <a:solidFill>
            <a:schemeClr val="accent2"/>
          </a:solidFill>
        </a:ln>
      </dgm:spPr>
      <dgm:t>
        <a:bodyPr/>
        <a:lstStyle/>
        <a:p>
          <a:endParaRPr lang="ru-RU" sz="2000">
            <a:solidFill>
              <a:srgbClr val="0A0503"/>
            </a:solidFill>
            <a:latin typeface="Times" pitchFamily="2" charset="0"/>
          </a:endParaRPr>
        </a:p>
      </dgm:t>
    </dgm:pt>
    <dgm:pt modelId="{7479BF1A-3EDA-354E-8F47-457B9B98FFF3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2000">
              <a:latin typeface="Times" pitchFamily="2" charset="0"/>
            </a:rPr>
            <a:t>Контроль соблюдения техники безопасности</a:t>
          </a:r>
        </a:p>
      </dgm:t>
    </dgm:pt>
    <dgm:pt modelId="{256ABB93-B9B2-2342-B0EE-A1A56A11940B}" type="parTrans" cxnId="{C11B2057-754E-3541-910C-3EA5E40E2748}">
      <dgm:prSet/>
      <dgm:spPr/>
      <dgm:t>
        <a:bodyPr/>
        <a:lstStyle/>
        <a:p>
          <a:endParaRPr lang="ru-RU" sz="2000">
            <a:latin typeface="Times" pitchFamily="2" charset="0"/>
          </a:endParaRPr>
        </a:p>
      </dgm:t>
    </dgm:pt>
    <dgm:pt modelId="{89ED74FF-5F16-0E40-842B-5E8C8D41F646}" type="sibTrans" cxnId="{C11B2057-754E-3541-910C-3EA5E40E2748}">
      <dgm:prSet/>
      <dgm:spPr/>
      <dgm:t>
        <a:bodyPr/>
        <a:lstStyle/>
        <a:p>
          <a:endParaRPr lang="ru-RU" sz="2000">
            <a:latin typeface="Times" pitchFamily="2" charset="0"/>
          </a:endParaRPr>
        </a:p>
      </dgm:t>
    </dgm:pt>
    <dgm:pt modelId="{42AFC6FA-9565-5B45-90EC-87D60E6445CF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2000" dirty="0">
              <a:latin typeface="Times" pitchFamily="2" charset="0"/>
            </a:rPr>
            <a:t>Контроль за последовательностью деятельности и временными рамками выполнения конкретных операций</a:t>
          </a:r>
        </a:p>
      </dgm:t>
    </dgm:pt>
    <dgm:pt modelId="{1FAC93E5-4394-5E44-8709-58F534CFE655}" type="parTrans" cxnId="{CE55AF70-3A5F-7A4D-9873-8D8BF66E835B}">
      <dgm:prSet/>
      <dgm:spPr/>
      <dgm:t>
        <a:bodyPr/>
        <a:lstStyle/>
        <a:p>
          <a:endParaRPr lang="ru-RU" sz="2000">
            <a:latin typeface="Times" pitchFamily="2" charset="0"/>
          </a:endParaRPr>
        </a:p>
      </dgm:t>
    </dgm:pt>
    <dgm:pt modelId="{F63738F5-55F4-A741-961E-703F9A20EC8D}" type="sibTrans" cxnId="{CE55AF70-3A5F-7A4D-9873-8D8BF66E835B}">
      <dgm:prSet/>
      <dgm:spPr/>
      <dgm:t>
        <a:bodyPr/>
        <a:lstStyle/>
        <a:p>
          <a:endParaRPr lang="ru-RU" sz="2000">
            <a:latin typeface="Times" pitchFamily="2" charset="0"/>
          </a:endParaRPr>
        </a:p>
      </dgm:t>
    </dgm:pt>
    <dgm:pt modelId="{CD4BF22C-5703-B24F-AA3F-1A37D8F4AC76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2000" dirty="0">
              <a:latin typeface="Times" pitchFamily="2" charset="0"/>
            </a:rPr>
            <a:t>Советы по работе: использование актуальных источников информации, ответы на вопросы учащихся</a:t>
          </a:r>
        </a:p>
      </dgm:t>
    </dgm:pt>
    <dgm:pt modelId="{E35A00DB-24D7-0449-9B45-9406AE61620C}" type="parTrans" cxnId="{75DAC764-7CB0-2545-92FD-12BCD87697A6}">
      <dgm:prSet/>
      <dgm:spPr/>
      <dgm:t>
        <a:bodyPr/>
        <a:lstStyle/>
        <a:p>
          <a:endParaRPr lang="ru-RU" sz="2000">
            <a:latin typeface="Times" pitchFamily="2" charset="0"/>
          </a:endParaRPr>
        </a:p>
      </dgm:t>
    </dgm:pt>
    <dgm:pt modelId="{0B31676D-BD1B-9442-AEF5-65C44FE5EE43}" type="sibTrans" cxnId="{75DAC764-7CB0-2545-92FD-12BCD87697A6}">
      <dgm:prSet/>
      <dgm:spPr/>
      <dgm:t>
        <a:bodyPr/>
        <a:lstStyle/>
        <a:p>
          <a:endParaRPr lang="ru-RU" sz="2000">
            <a:latin typeface="Times" pitchFamily="2" charset="0"/>
          </a:endParaRPr>
        </a:p>
      </dgm:t>
    </dgm:pt>
    <dgm:pt modelId="{AD077A67-5729-F744-A222-40EC25D5D0A0}" type="pres">
      <dgm:prSet presAssocID="{751F0D10-BECD-FC4E-B681-3880ECE967F9}" presName="Name0" presStyleCnt="0">
        <dgm:presLayoutVars>
          <dgm:dir/>
          <dgm:animLvl val="lvl"/>
          <dgm:resizeHandles val="exact"/>
        </dgm:presLayoutVars>
      </dgm:prSet>
      <dgm:spPr/>
    </dgm:pt>
    <dgm:pt modelId="{3F37423A-9695-F54E-B037-D25253005019}" type="pres">
      <dgm:prSet presAssocID="{CD4BF22C-5703-B24F-AA3F-1A37D8F4AC76}" presName="boxAndChildren" presStyleCnt="0"/>
      <dgm:spPr/>
    </dgm:pt>
    <dgm:pt modelId="{4ACC5E0F-D0D6-A048-80D7-843551A853AD}" type="pres">
      <dgm:prSet presAssocID="{CD4BF22C-5703-B24F-AA3F-1A37D8F4AC76}" presName="parentTextBox" presStyleLbl="node1" presStyleIdx="0" presStyleCnt="4"/>
      <dgm:spPr/>
    </dgm:pt>
    <dgm:pt modelId="{B90D8005-CE5D-EA44-AC15-CC9554AAE5B5}" type="pres">
      <dgm:prSet presAssocID="{F63738F5-55F4-A741-961E-703F9A20EC8D}" presName="sp" presStyleCnt="0"/>
      <dgm:spPr/>
    </dgm:pt>
    <dgm:pt modelId="{1ED2DBEE-1016-D048-AB71-DA5E5E3E893F}" type="pres">
      <dgm:prSet presAssocID="{42AFC6FA-9565-5B45-90EC-87D60E6445CF}" presName="arrowAndChildren" presStyleCnt="0"/>
      <dgm:spPr/>
    </dgm:pt>
    <dgm:pt modelId="{7845EBEA-2656-4B4A-A27D-355A9B6C393F}" type="pres">
      <dgm:prSet presAssocID="{42AFC6FA-9565-5B45-90EC-87D60E6445CF}" presName="parentTextArrow" presStyleLbl="node1" presStyleIdx="1" presStyleCnt="4"/>
      <dgm:spPr/>
    </dgm:pt>
    <dgm:pt modelId="{E609FF31-8EBA-F440-8D68-055E7028D38F}" type="pres">
      <dgm:prSet presAssocID="{89ED74FF-5F16-0E40-842B-5E8C8D41F646}" presName="sp" presStyleCnt="0"/>
      <dgm:spPr/>
    </dgm:pt>
    <dgm:pt modelId="{D358E0C9-6DBD-074A-AA25-8F2B43FBCABE}" type="pres">
      <dgm:prSet presAssocID="{7479BF1A-3EDA-354E-8F47-457B9B98FFF3}" presName="arrowAndChildren" presStyleCnt="0"/>
      <dgm:spPr/>
    </dgm:pt>
    <dgm:pt modelId="{C3A9D556-E684-114E-BAEC-785AAC2E1A88}" type="pres">
      <dgm:prSet presAssocID="{7479BF1A-3EDA-354E-8F47-457B9B98FFF3}" presName="parentTextArrow" presStyleLbl="node1" presStyleIdx="2" presStyleCnt="4"/>
      <dgm:spPr/>
    </dgm:pt>
    <dgm:pt modelId="{C54639ED-086B-6C4C-9A80-FE5AAE8113B2}" type="pres">
      <dgm:prSet presAssocID="{1B14D857-45AE-BC42-8905-2D02D03BB47E}" presName="sp" presStyleCnt="0"/>
      <dgm:spPr/>
    </dgm:pt>
    <dgm:pt modelId="{8B7A5707-EF0C-5142-94CA-1334D9A3848B}" type="pres">
      <dgm:prSet presAssocID="{8BA07DDB-AD52-2746-B0FD-A99748A82258}" presName="arrowAndChildren" presStyleCnt="0"/>
      <dgm:spPr/>
    </dgm:pt>
    <dgm:pt modelId="{8A00B220-15D8-7643-9C01-DD1E91CFD865}" type="pres">
      <dgm:prSet presAssocID="{8BA07DDB-AD52-2746-B0FD-A99748A82258}" presName="parentTextArrow" presStyleLbl="node1" presStyleIdx="3" presStyleCnt="4"/>
      <dgm:spPr/>
    </dgm:pt>
  </dgm:ptLst>
  <dgm:cxnLst>
    <dgm:cxn modelId="{13F6573C-E03F-C847-BD54-E8160BE22D86}" type="presOf" srcId="{751F0D10-BECD-FC4E-B681-3880ECE967F9}" destId="{AD077A67-5729-F744-A222-40EC25D5D0A0}" srcOrd="0" destOrd="0" presId="urn:microsoft.com/office/officeart/2005/8/layout/process4"/>
    <dgm:cxn modelId="{9DF6584A-6D2A-504D-9507-8C0FAC562A68}" type="presOf" srcId="{8BA07DDB-AD52-2746-B0FD-A99748A82258}" destId="{8A00B220-15D8-7643-9C01-DD1E91CFD865}" srcOrd="0" destOrd="0" presId="urn:microsoft.com/office/officeart/2005/8/layout/process4"/>
    <dgm:cxn modelId="{C11B2057-754E-3541-910C-3EA5E40E2748}" srcId="{751F0D10-BECD-FC4E-B681-3880ECE967F9}" destId="{7479BF1A-3EDA-354E-8F47-457B9B98FFF3}" srcOrd="1" destOrd="0" parTransId="{256ABB93-B9B2-2342-B0EE-A1A56A11940B}" sibTransId="{89ED74FF-5F16-0E40-842B-5E8C8D41F646}"/>
    <dgm:cxn modelId="{75DAC764-7CB0-2545-92FD-12BCD87697A6}" srcId="{751F0D10-BECD-FC4E-B681-3880ECE967F9}" destId="{CD4BF22C-5703-B24F-AA3F-1A37D8F4AC76}" srcOrd="3" destOrd="0" parTransId="{E35A00DB-24D7-0449-9B45-9406AE61620C}" sibTransId="{0B31676D-BD1B-9442-AEF5-65C44FE5EE43}"/>
    <dgm:cxn modelId="{CE55AF70-3A5F-7A4D-9873-8D8BF66E835B}" srcId="{751F0D10-BECD-FC4E-B681-3880ECE967F9}" destId="{42AFC6FA-9565-5B45-90EC-87D60E6445CF}" srcOrd="2" destOrd="0" parTransId="{1FAC93E5-4394-5E44-8709-58F534CFE655}" sibTransId="{F63738F5-55F4-A741-961E-703F9A20EC8D}"/>
    <dgm:cxn modelId="{1F7E43B8-0626-9A42-8D8B-6A37905A876F}" type="presOf" srcId="{42AFC6FA-9565-5B45-90EC-87D60E6445CF}" destId="{7845EBEA-2656-4B4A-A27D-355A9B6C393F}" srcOrd="0" destOrd="0" presId="urn:microsoft.com/office/officeart/2005/8/layout/process4"/>
    <dgm:cxn modelId="{406CA1C4-A14C-AC44-B749-F13070B2C4ED}" type="presOf" srcId="{7479BF1A-3EDA-354E-8F47-457B9B98FFF3}" destId="{C3A9D556-E684-114E-BAEC-785AAC2E1A88}" srcOrd="0" destOrd="0" presId="urn:microsoft.com/office/officeart/2005/8/layout/process4"/>
    <dgm:cxn modelId="{3BC105F4-CB92-E94D-A774-6B6FF7790A5B}" type="presOf" srcId="{CD4BF22C-5703-B24F-AA3F-1A37D8F4AC76}" destId="{4ACC5E0F-D0D6-A048-80D7-843551A853AD}" srcOrd="0" destOrd="0" presId="urn:microsoft.com/office/officeart/2005/8/layout/process4"/>
    <dgm:cxn modelId="{DF624DFB-BA1D-4D46-835C-FFEB7DBC7F80}" srcId="{751F0D10-BECD-FC4E-B681-3880ECE967F9}" destId="{8BA07DDB-AD52-2746-B0FD-A99748A82258}" srcOrd="0" destOrd="0" parTransId="{51E2903F-B336-424A-B0BD-79F284FDFDB9}" sibTransId="{1B14D857-45AE-BC42-8905-2D02D03BB47E}"/>
    <dgm:cxn modelId="{F2138C68-0C24-8A46-B223-D5FBAF26C80E}" type="presParOf" srcId="{AD077A67-5729-F744-A222-40EC25D5D0A0}" destId="{3F37423A-9695-F54E-B037-D25253005019}" srcOrd="0" destOrd="0" presId="urn:microsoft.com/office/officeart/2005/8/layout/process4"/>
    <dgm:cxn modelId="{D571836C-130D-1841-A869-EF9F94BC04DC}" type="presParOf" srcId="{3F37423A-9695-F54E-B037-D25253005019}" destId="{4ACC5E0F-D0D6-A048-80D7-843551A853AD}" srcOrd="0" destOrd="0" presId="urn:microsoft.com/office/officeart/2005/8/layout/process4"/>
    <dgm:cxn modelId="{D6D2EC14-4F44-4948-9F47-21F50DF4247A}" type="presParOf" srcId="{AD077A67-5729-F744-A222-40EC25D5D0A0}" destId="{B90D8005-CE5D-EA44-AC15-CC9554AAE5B5}" srcOrd="1" destOrd="0" presId="urn:microsoft.com/office/officeart/2005/8/layout/process4"/>
    <dgm:cxn modelId="{0287B481-1F14-2A46-8C91-8E3BB7C4D1A0}" type="presParOf" srcId="{AD077A67-5729-F744-A222-40EC25D5D0A0}" destId="{1ED2DBEE-1016-D048-AB71-DA5E5E3E893F}" srcOrd="2" destOrd="0" presId="urn:microsoft.com/office/officeart/2005/8/layout/process4"/>
    <dgm:cxn modelId="{0D18B6E6-CB88-DB42-A44D-75934E53989E}" type="presParOf" srcId="{1ED2DBEE-1016-D048-AB71-DA5E5E3E893F}" destId="{7845EBEA-2656-4B4A-A27D-355A9B6C393F}" srcOrd="0" destOrd="0" presId="urn:microsoft.com/office/officeart/2005/8/layout/process4"/>
    <dgm:cxn modelId="{DD40A7C2-3BF6-B14B-9F13-8CC3D33E5B7F}" type="presParOf" srcId="{AD077A67-5729-F744-A222-40EC25D5D0A0}" destId="{E609FF31-8EBA-F440-8D68-055E7028D38F}" srcOrd="3" destOrd="0" presId="urn:microsoft.com/office/officeart/2005/8/layout/process4"/>
    <dgm:cxn modelId="{48DD6C9D-BCC0-524B-A722-32E048785F22}" type="presParOf" srcId="{AD077A67-5729-F744-A222-40EC25D5D0A0}" destId="{D358E0C9-6DBD-074A-AA25-8F2B43FBCABE}" srcOrd="4" destOrd="0" presId="urn:microsoft.com/office/officeart/2005/8/layout/process4"/>
    <dgm:cxn modelId="{EB7047F9-185E-E84C-B7C8-F4125E1BDC1A}" type="presParOf" srcId="{D358E0C9-6DBD-074A-AA25-8F2B43FBCABE}" destId="{C3A9D556-E684-114E-BAEC-785AAC2E1A88}" srcOrd="0" destOrd="0" presId="urn:microsoft.com/office/officeart/2005/8/layout/process4"/>
    <dgm:cxn modelId="{935AD2B2-9C2B-F84A-9803-8454A9C131EC}" type="presParOf" srcId="{AD077A67-5729-F744-A222-40EC25D5D0A0}" destId="{C54639ED-086B-6C4C-9A80-FE5AAE8113B2}" srcOrd="5" destOrd="0" presId="urn:microsoft.com/office/officeart/2005/8/layout/process4"/>
    <dgm:cxn modelId="{0D7AF015-2CB4-C945-89F6-03C015839D58}" type="presParOf" srcId="{AD077A67-5729-F744-A222-40EC25D5D0A0}" destId="{8B7A5707-EF0C-5142-94CA-1334D9A3848B}" srcOrd="6" destOrd="0" presId="urn:microsoft.com/office/officeart/2005/8/layout/process4"/>
    <dgm:cxn modelId="{048BB355-10B8-CB40-A26B-DD79A4CA969A}" type="presParOf" srcId="{8B7A5707-EF0C-5142-94CA-1334D9A3848B}" destId="{8A00B220-15D8-7643-9C01-DD1E91CFD86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1F0D10-BECD-FC4E-B681-3880ECE967F9}" type="doc">
      <dgm:prSet loTypeId="urn:microsoft.com/office/officeart/2005/8/layout/process5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A07DDB-AD52-2746-B0FD-A99748A82258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 dirty="0">
              <a:latin typeface="Times" pitchFamily="2" charset="0"/>
            </a:rPr>
            <a:t>Организация презентации. Сюда входит подготовка материалов для презентации и речи учащихся</a:t>
          </a:r>
          <a:endParaRPr lang="ru-RU" sz="1800" dirty="0">
            <a:solidFill>
              <a:schemeClr val="bg1">
                <a:lumMod val="10000"/>
              </a:schemeClr>
            </a:solidFill>
            <a:latin typeface="Times" pitchFamily="2" charset="0"/>
          </a:endParaRPr>
        </a:p>
      </dgm:t>
    </dgm:pt>
    <dgm:pt modelId="{51E2903F-B336-424A-B0BD-79F284FDFDB9}" type="parTrans" cxnId="{DF624DFB-BA1D-4D46-835C-FFEB7DBC7F80}">
      <dgm:prSet/>
      <dgm:spPr/>
      <dgm:t>
        <a:bodyPr/>
        <a:lstStyle/>
        <a:p>
          <a:endParaRPr lang="ru-RU" sz="1800">
            <a:solidFill>
              <a:srgbClr val="0A0503"/>
            </a:solidFill>
            <a:latin typeface="Times" pitchFamily="2" charset="0"/>
          </a:endParaRPr>
        </a:p>
      </dgm:t>
    </dgm:pt>
    <dgm:pt modelId="{1B14D857-45AE-BC42-8905-2D02D03BB47E}" type="sibTrans" cxnId="{DF624DFB-BA1D-4D46-835C-FFEB7DBC7F80}">
      <dgm:prSet custT="1"/>
      <dgm:spPr>
        <a:ln>
          <a:solidFill>
            <a:schemeClr val="accent2"/>
          </a:solidFill>
        </a:ln>
      </dgm:spPr>
      <dgm:t>
        <a:bodyPr/>
        <a:lstStyle/>
        <a:p>
          <a:endParaRPr lang="ru-RU" sz="1800">
            <a:solidFill>
              <a:srgbClr val="0A0503"/>
            </a:solidFill>
            <a:latin typeface="Times" pitchFamily="2" charset="0"/>
          </a:endParaRPr>
        </a:p>
      </dgm:t>
    </dgm:pt>
    <dgm:pt modelId="{132BA204-7A2F-8741-9B91-36FE35156238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 dirty="0">
              <a:latin typeface="Times" pitchFamily="2" charset="0"/>
            </a:rPr>
            <a:t>Организация взаимодействия с родителями</a:t>
          </a:r>
        </a:p>
      </dgm:t>
    </dgm:pt>
    <dgm:pt modelId="{7DCA0EC9-651F-014E-946A-B63AC86DA2BA}" type="parTrans" cxnId="{2E2B7475-0228-3440-BB91-CE255843BCDF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BB42DC04-0C47-6143-B6BE-D9588B893FC8}" type="sibTrans" cxnId="{2E2B7475-0228-3440-BB91-CE255843BCDF}">
      <dgm:prSet custT="1"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016D725B-EDF7-5248-82DD-2EA0465FA57D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 dirty="0">
              <a:latin typeface="Times" pitchFamily="2" charset="0"/>
            </a:rPr>
            <a:t>Проведение консультаций учащихся по вопросам презентации, написания речи, ее заучивания, оформления портфолио</a:t>
          </a:r>
        </a:p>
      </dgm:t>
    </dgm:pt>
    <dgm:pt modelId="{FF3CC70D-8FB5-414E-AEFB-F9F170EF0804}" type="parTrans" cxnId="{070E1F03-5C4D-1D4A-A52F-DBE80D64EBDE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3410A18D-056F-E64C-A181-21EE8237E714}" type="sibTrans" cxnId="{070E1F03-5C4D-1D4A-A52F-DBE80D64EBDE}">
      <dgm:prSet custT="1"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E6AA70B5-0C3B-C04D-AC46-FA509CCAE91F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>
              <a:latin typeface="Times" pitchFamily="2" charset="0"/>
            </a:rPr>
            <a:t>Проведение репетиции представления итогов проектной деятельности</a:t>
          </a:r>
        </a:p>
      </dgm:t>
    </dgm:pt>
    <dgm:pt modelId="{7914E142-2168-E445-BE22-6A3E8804C52A}" type="parTrans" cxnId="{05E90120-4B4D-C84E-AC82-8E6C038BDAA5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6B442681-7D09-6846-8012-E526C56716A3}" type="sibTrans" cxnId="{05E90120-4B4D-C84E-AC82-8E6C038BDAA5}">
      <dgm:prSet custT="1"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FD8A46A8-AD52-4446-95B6-E246588C18DA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 dirty="0">
              <a:latin typeface="Times" pitchFamily="2" charset="0"/>
            </a:rPr>
            <a:t>Подведение итогов проектной деятельности: оценка достижения его целей, результативности работы учащихся, навыков самостоятельной работы по реализации проекта, формирование основ работы в коллективе, командного творчества, единой направленности действий, ориентированных на достижение конкретного результата.</a:t>
          </a:r>
        </a:p>
      </dgm:t>
    </dgm:pt>
    <dgm:pt modelId="{B73CCB0D-74EE-8247-B718-99104A554B42}" type="parTrans" cxnId="{3A91CB8C-0544-A049-83A3-B51DF7F6E638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4CE831F9-473A-0847-BA6A-72F3EBAF029F}" type="sibTrans" cxnId="{3A91CB8C-0544-A049-83A3-B51DF7F6E638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2FC1A7B1-B62C-1847-AF67-92544067E434}" type="pres">
      <dgm:prSet presAssocID="{751F0D10-BECD-FC4E-B681-3880ECE967F9}" presName="diagram" presStyleCnt="0">
        <dgm:presLayoutVars>
          <dgm:dir/>
          <dgm:resizeHandles val="exact"/>
        </dgm:presLayoutVars>
      </dgm:prSet>
      <dgm:spPr/>
    </dgm:pt>
    <dgm:pt modelId="{E32D8FBF-80C2-B142-A422-EA2C29E9783C}" type="pres">
      <dgm:prSet presAssocID="{8BA07DDB-AD52-2746-B0FD-A99748A82258}" presName="node" presStyleLbl="node1" presStyleIdx="0" presStyleCnt="5">
        <dgm:presLayoutVars>
          <dgm:bulletEnabled val="1"/>
        </dgm:presLayoutVars>
      </dgm:prSet>
      <dgm:spPr/>
    </dgm:pt>
    <dgm:pt modelId="{960B905E-BE23-904B-8853-E4A170DF1A9F}" type="pres">
      <dgm:prSet presAssocID="{1B14D857-45AE-BC42-8905-2D02D03BB47E}" presName="sibTrans" presStyleLbl="sibTrans2D1" presStyleIdx="0" presStyleCnt="4"/>
      <dgm:spPr/>
    </dgm:pt>
    <dgm:pt modelId="{B48B469A-4006-424F-B041-7B9889E6385F}" type="pres">
      <dgm:prSet presAssocID="{1B14D857-45AE-BC42-8905-2D02D03BB47E}" presName="connectorText" presStyleLbl="sibTrans2D1" presStyleIdx="0" presStyleCnt="4"/>
      <dgm:spPr/>
    </dgm:pt>
    <dgm:pt modelId="{2652E5AB-C053-CE40-A800-E39CD0E3B565}" type="pres">
      <dgm:prSet presAssocID="{132BA204-7A2F-8741-9B91-36FE35156238}" presName="node" presStyleLbl="node1" presStyleIdx="1" presStyleCnt="5" custScaleX="67809">
        <dgm:presLayoutVars>
          <dgm:bulletEnabled val="1"/>
        </dgm:presLayoutVars>
      </dgm:prSet>
      <dgm:spPr/>
    </dgm:pt>
    <dgm:pt modelId="{CC6F164B-9F35-F348-BCB0-6F8CBBBE8815}" type="pres">
      <dgm:prSet presAssocID="{BB42DC04-0C47-6143-B6BE-D9588B893FC8}" presName="sibTrans" presStyleLbl="sibTrans2D1" presStyleIdx="1" presStyleCnt="4"/>
      <dgm:spPr/>
    </dgm:pt>
    <dgm:pt modelId="{8B826937-283C-E648-9E76-ECCD078FCE5F}" type="pres">
      <dgm:prSet presAssocID="{BB42DC04-0C47-6143-B6BE-D9588B893FC8}" presName="connectorText" presStyleLbl="sibTrans2D1" presStyleIdx="1" presStyleCnt="4"/>
      <dgm:spPr/>
    </dgm:pt>
    <dgm:pt modelId="{55E9B93C-CCE1-0743-899D-C000F3D59222}" type="pres">
      <dgm:prSet presAssocID="{016D725B-EDF7-5248-82DD-2EA0465FA57D}" presName="node" presStyleLbl="node1" presStyleIdx="2" presStyleCnt="5" custScaleX="124862">
        <dgm:presLayoutVars>
          <dgm:bulletEnabled val="1"/>
        </dgm:presLayoutVars>
      </dgm:prSet>
      <dgm:spPr/>
    </dgm:pt>
    <dgm:pt modelId="{113B2CDF-30B5-0F4D-A31E-37B4B8ED2786}" type="pres">
      <dgm:prSet presAssocID="{3410A18D-056F-E64C-A181-21EE8237E714}" presName="sibTrans" presStyleLbl="sibTrans2D1" presStyleIdx="2" presStyleCnt="4"/>
      <dgm:spPr/>
    </dgm:pt>
    <dgm:pt modelId="{040F51BC-B6E3-E14B-A46F-5C3E1032091E}" type="pres">
      <dgm:prSet presAssocID="{3410A18D-056F-E64C-A181-21EE8237E714}" presName="connectorText" presStyleLbl="sibTrans2D1" presStyleIdx="2" presStyleCnt="4"/>
      <dgm:spPr/>
    </dgm:pt>
    <dgm:pt modelId="{B1120252-F0D8-A940-BA55-5828A184DB5C}" type="pres">
      <dgm:prSet presAssocID="{E6AA70B5-0C3B-C04D-AC46-FA509CCAE91F}" presName="node" presStyleLbl="node1" presStyleIdx="3" presStyleCnt="5" custScaleY="131069">
        <dgm:presLayoutVars>
          <dgm:bulletEnabled val="1"/>
        </dgm:presLayoutVars>
      </dgm:prSet>
      <dgm:spPr/>
    </dgm:pt>
    <dgm:pt modelId="{2F2390B4-3B70-BD4A-B3A7-04253E3EF708}" type="pres">
      <dgm:prSet presAssocID="{6B442681-7D09-6846-8012-E526C56716A3}" presName="sibTrans" presStyleLbl="sibTrans2D1" presStyleIdx="3" presStyleCnt="4"/>
      <dgm:spPr/>
    </dgm:pt>
    <dgm:pt modelId="{CFE68BCA-38BC-DC44-A0C4-615B751A7319}" type="pres">
      <dgm:prSet presAssocID="{6B442681-7D09-6846-8012-E526C56716A3}" presName="connectorText" presStyleLbl="sibTrans2D1" presStyleIdx="3" presStyleCnt="4"/>
      <dgm:spPr/>
    </dgm:pt>
    <dgm:pt modelId="{CC84FB5B-276E-7849-9723-BEDEDA5856E1}" type="pres">
      <dgm:prSet presAssocID="{FD8A46A8-AD52-4446-95B6-E246588C18DA}" presName="node" presStyleLbl="node1" presStyleIdx="4" presStyleCnt="5" custScaleX="238396" custScaleY="131069">
        <dgm:presLayoutVars>
          <dgm:bulletEnabled val="1"/>
        </dgm:presLayoutVars>
      </dgm:prSet>
      <dgm:spPr/>
    </dgm:pt>
  </dgm:ptLst>
  <dgm:cxnLst>
    <dgm:cxn modelId="{070E1F03-5C4D-1D4A-A52F-DBE80D64EBDE}" srcId="{751F0D10-BECD-FC4E-B681-3880ECE967F9}" destId="{016D725B-EDF7-5248-82DD-2EA0465FA57D}" srcOrd="2" destOrd="0" parTransId="{FF3CC70D-8FB5-414E-AEFB-F9F170EF0804}" sibTransId="{3410A18D-056F-E64C-A181-21EE8237E714}"/>
    <dgm:cxn modelId="{E8D63304-2A55-0642-BA2D-2C32335E9796}" type="presOf" srcId="{1B14D857-45AE-BC42-8905-2D02D03BB47E}" destId="{960B905E-BE23-904B-8853-E4A170DF1A9F}" srcOrd="0" destOrd="0" presId="urn:microsoft.com/office/officeart/2005/8/layout/process5"/>
    <dgm:cxn modelId="{4AD2511C-3FE3-734C-AF67-612F9ECEF7D5}" type="presOf" srcId="{6B442681-7D09-6846-8012-E526C56716A3}" destId="{CFE68BCA-38BC-DC44-A0C4-615B751A7319}" srcOrd="1" destOrd="0" presId="urn:microsoft.com/office/officeart/2005/8/layout/process5"/>
    <dgm:cxn modelId="{05E90120-4B4D-C84E-AC82-8E6C038BDAA5}" srcId="{751F0D10-BECD-FC4E-B681-3880ECE967F9}" destId="{E6AA70B5-0C3B-C04D-AC46-FA509CCAE91F}" srcOrd="3" destOrd="0" parTransId="{7914E142-2168-E445-BE22-6A3E8804C52A}" sibTransId="{6B442681-7D09-6846-8012-E526C56716A3}"/>
    <dgm:cxn modelId="{FE8F8D28-A8F9-3A40-9D00-45DA845BBA56}" type="presOf" srcId="{BB42DC04-0C47-6143-B6BE-D9588B893FC8}" destId="{CC6F164B-9F35-F348-BCB0-6F8CBBBE8815}" srcOrd="0" destOrd="0" presId="urn:microsoft.com/office/officeart/2005/8/layout/process5"/>
    <dgm:cxn modelId="{508FFF2D-BCC6-FE4A-AC85-A8C3AB00E98E}" type="presOf" srcId="{016D725B-EDF7-5248-82DD-2EA0465FA57D}" destId="{55E9B93C-CCE1-0743-899D-C000F3D59222}" srcOrd="0" destOrd="0" presId="urn:microsoft.com/office/officeart/2005/8/layout/process5"/>
    <dgm:cxn modelId="{B6E3C533-64B6-9E41-A420-F10F90D46AFA}" type="presOf" srcId="{BB42DC04-0C47-6143-B6BE-D9588B893FC8}" destId="{8B826937-283C-E648-9E76-ECCD078FCE5F}" srcOrd="1" destOrd="0" presId="urn:microsoft.com/office/officeart/2005/8/layout/process5"/>
    <dgm:cxn modelId="{267C0636-243F-FA44-87EA-B1C3116BCC10}" type="presOf" srcId="{E6AA70B5-0C3B-C04D-AC46-FA509CCAE91F}" destId="{B1120252-F0D8-A940-BA55-5828A184DB5C}" srcOrd="0" destOrd="0" presId="urn:microsoft.com/office/officeart/2005/8/layout/process5"/>
    <dgm:cxn modelId="{890B4039-61B7-0147-9E82-3FD7668CD361}" type="presOf" srcId="{6B442681-7D09-6846-8012-E526C56716A3}" destId="{2F2390B4-3B70-BD4A-B3A7-04253E3EF708}" srcOrd="0" destOrd="0" presId="urn:microsoft.com/office/officeart/2005/8/layout/process5"/>
    <dgm:cxn modelId="{2C08E965-A67A-6643-AD16-D05582564F5A}" type="presOf" srcId="{FD8A46A8-AD52-4446-95B6-E246588C18DA}" destId="{CC84FB5B-276E-7849-9723-BEDEDA5856E1}" srcOrd="0" destOrd="0" presId="urn:microsoft.com/office/officeart/2005/8/layout/process5"/>
    <dgm:cxn modelId="{25E7E973-F28C-344A-8937-3E05BEAD16F3}" type="presOf" srcId="{751F0D10-BECD-FC4E-B681-3880ECE967F9}" destId="{2FC1A7B1-B62C-1847-AF67-92544067E434}" srcOrd="0" destOrd="0" presId="urn:microsoft.com/office/officeart/2005/8/layout/process5"/>
    <dgm:cxn modelId="{2E2B7475-0228-3440-BB91-CE255843BCDF}" srcId="{751F0D10-BECD-FC4E-B681-3880ECE967F9}" destId="{132BA204-7A2F-8741-9B91-36FE35156238}" srcOrd="1" destOrd="0" parTransId="{7DCA0EC9-651F-014E-946A-B63AC86DA2BA}" sibTransId="{BB42DC04-0C47-6143-B6BE-D9588B893FC8}"/>
    <dgm:cxn modelId="{3A91CB8C-0544-A049-83A3-B51DF7F6E638}" srcId="{751F0D10-BECD-FC4E-B681-3880ECE967F9}" destId="{FD8A46A8-AD52-4446-95B6-E246588C18DA}" srcOrd="4" destOrd="0" parTransId="{B73CCB0D-74EE-8247-B718-99104A554B42}" sibTransId="{4CE831F9-473A-0847-BA6A-72F3EBAF029F}"/>
    <dgm:cxn modelId="{9D05ECA2-364B-7C4A-9992-54FEE8274BCF}" type="presOf" srcId="{132BA204-7A2F-8741-9B91-36FE35156238}" destId="{2652E5AB-C053-CE40-A800-E39CD0E3B565}" srcOrd="0" destOrd="0" presId="urn:microsoft.com/office/officeart/2005/8/layout/process5"/>
    <dgm:cxn modelId="{D618C0AC-386C-F143-92D9-56CC539D0B02}" type="presOf" srcId="{3410A18D-056F-E64C-A181-21EE8237E714}" destId="{113B2CDF-30B5-0F4D-A31E-37B4B8ED2786}" srcOrd="0" destOrd="0" presId="urn:microsoft.com/office/officeart/2005/8/layout/process5"/>
    <dgm:cxn modelId="{6573DBD3-8DC0-A74B-B266-7C7463FCF8C8}" type="presOf" srcId="{1B14D857-45AE-BC42-8905-2D02D03BB47E}" destId="{B48B469A-4006-424F-B041-7B9889E6385F}" srcOrd="1" destOrd="0" presId="urn:microsoft.com/office/officeart/2005/8/layout/process5"/>
    <dgm:cxn modelId="{EF1839E1-10F4-9947-B743-432FC6015518}" type="presOf" srcId="{3410A18D-056F-E64C-A181-21EE8237E714}" destId="{040F51BC-B6E3-E14B-A46F-5C3E1032091E}" srcOrd="1" destOrd="0" presId="urn:microsoft.com/office/officeart/2005/8/layout/process5"/>
    <dgm:cxn modelId="{EE9D44EC-3FD1-1545-8EF3-482769B5B297}" type="presOf" srcId="{8BA07DDB-AD52-2746-B0FD-A99748A82258}" destId="{E32D8FBF-80C2-B142-A422-EA2C29E9783C}" srcOrd="0" destOrd="0" presId="urn:microsoft.com/office/officeart/2005/8/layout/process5"/>
    <dgm:cxn modelId="{DF624DFB-BA1D-4D46-835C-FFEB7DBC7F80}" srcId="{751F0D10-BECD-FC4E-B681-3880ECE967F9}" destId="{8BA07DDB-AD52-2746-B0FD-A99748A82258}" srcOrd="0" destOrd="0" parTransId="{51E2903F-B336-424A-B0BD-79F284FDFDB9}" sibTransId="{1B14D857-45AE-BC42-8905-2D02D03BB47E}"/>
    <dgm:cxn modelId="{8C6CEDFA-65CD-2D41-AF0A-D47F3413EF47}" type="presParOf" srcId="{2FC1A7B1-B62C-1847-AF67-92544067E434}" destId="{E32D8FBF-80C2-B142-A422-EA2C29E9783C}" srcOrd="0" destOrd="0" presId="urn:microsoft.com/office/officeart/2005/8/layout/process5"/>
    <dgm:cxn modelId="{AE563B7A-696E-8B47-8FB7-C21D0B63389D}" type="presParOf" srcId="{2FC1A7B1-B62C-1847-AF67-92544067E434}" destId="{960B905E-BE23-904B-8853-E4A170DF1A9F}" srcOrd="1" destOrd="0" presId="urn:microsoft.com/office/officeart/2005/8/layout/process5"/>
    <dgm:cxn modelId="{01337FCA-96E0-7E49-B31D-C47420810549}" type="presParOf" srcId="{960B905E-BE23-904B-8853-E4A170DF1A9F}" destId="{B48B469A-4006-424F-B041-7B9889E6385F}" srcOrd="0" destOrd="0" presId="urn:microsoft.com/office/officeart/2005/8/layout/process5"/>
    <dgm:cxn modelId="{CD5729BD-FECC-F34E-99A2-DB841CF1BA64}" type="presParOf" srcId="{2FC1A7B1-B62C-1847-AF67-92544067E434}" destId="{2652E5AB-C053-CE40-A800-E39CD0E3B565}" srcOrd="2" destOrd="0" presId="urn:microsoft.com/office/officeart/2005/8/layout/process5"/>
    <dgm:cxn modelId="{3264095C-C60C-D440-A996-1301B969F655}" type="presParOf" srcId="{2FC1A7B1-B62C-1847-AF67-92544067E434}" destId="{CC6F164B-9F35-F348-BCB0-6F8CBBBE8815}" srcOrd="3" destOrd="0" presId="urn:microsoft.com/office/officeart/2005/8/layout/process5"/>
    <dgm:cxn modelId="{5209DEB0-9882-4743-ABD5-32B13E34ACE1}" type="presParOf" srcId="{CC6F164B-9F35-F348-BCB0-6F8CBBBE8815}" destId="{8B826937-283C-E648-9E76-ECCD078FCE5F}" srcOrd="0" destOrd="0" presId="urn:microsoft.com/office/officeart/2005/8/layout/process5"/>
    <dgm:cxn modelId="{79DEF45F-A59A-9440-929B-6C66D7541C15}" type="presParOf" srcId="{2FC1A7B1-B62C-1847-AF67-92544067E434}" destId="{55E9B93C-CCE1-0743-899D-C000F3D59222}" srcOrd="4" destOrd="0" presId="urn:microsoft.com/office/officeart/2005/8/layout/process5"/>
    <dgm:cxn modelId="{2194F194-D170-6349-8A90-30274123959C}" type="presParOf" srcId="{2FC1A7B1-B62C-1847-AF67-92544067E434}" destId="{113B2CDF-30B5-0F4D-A31E-37B4B8ED2786}" srcOrd="5" destOrd="0" presId="urn:microsoft.com/office/officeart/2005/8/layout/process5"/>
    <dgm:cxn modelId="{B2AF2B33-77F2-6545-9EA7-52A9B17FBDAA}" type="presParOf" srcId="{113B2CDF-30B5-0F4D-A31E-37B4B8ED2786}" destId="{040F51BC-B6E3-E14B-A46F-5C3E1032091E}" srcOrd="0" destOrd="0" presId="urn:microsoft.com/office/officeart/2005/8/layout/process5"/>
    <dgm:cxn modelId="{45477B43-E649-2C45-BB4B-D1547F9FACEF}" type="presParOf" srcId="{2FC1A7B1-B62C-1847-AF67-92544067E434}" destId="{B1120252-F0D8-A940-BA55-5828A184DB5C}" srcOrd="6" destOrd="0" presId="urn:microsoft.com/office/officeart/2005/8/layout/process5"/>
    <dgm:cxn modelId="{8CD0BAE3-78B4-5040-A5E1-DFD8975144F8}" type="presParOf" srcId="{2FC1A7B1-B62C-1847-AF67-92544067E434}" destId="{2F2390B4-3B70-BD4A-B3A7-04253E3EF708}" srcOrd="7" destOrd="0" presId="urn:microsoft.com/office/officeart/2005/8/layout/process5"/>
    <dgm:cxn modelId="{D5753F64-769C-7A43-87C0-3F429543DD5C}" type="presParOf" srcId="{2F2390B4-3B70-BD4A-B3A7-04253E3EF708}" destId="{CFE68BCA-38BC-DC44-A0C4-615B751A7319}" srcOrd="0" destOrd="0" presId="urn:microsoft.com/office/officeart/2005/8/layout/process5"/>
    <dgm:cxn modelId="{033567CB-5A81-2A44-96FC-E4A8647F4AA0}" type="presParOf" srcId="{2FC1A7B1-B62C-1847-AF67-92544067E434}" destId="{CC84FB5B-276E-7849-9723-BEDEDA5856E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1F0D10-BECD-FC4E-B681-3880ECE967F9}" type="doc">
      <dgm:prSet loTypeId="urn:microsoft.com/office/officeart/2005/8/layout/default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A07DDB-AD52-2746-B0FD-A99748A82258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>
              <a:latin typeface="Times" pitchFamily="2" charset="0"/>
            </a:rPr>
            <a:t>Проект должен быть посильным для выполнения</a:t>
          </a:r>
          <a:endParaRPr lang="ru-RU" sz="1800" dirty="0">
            <a:solidFill>
              <a:schemeClr val="bg1">
                <a:lumMod val="10000"/>
              </a:schemeClr>
            </a:solidFill>
            <a:latin typeface="Times" pitchFamily="2" charset="0"/>
          </a:endParaRPr>
        </a:p>
      </dgm:t>
    </dgm:pt>
    <dgm:pt modelId="{51E2903F-B336-424A-B0BD-79F284FDFDB9}" type="parTrans" cxnId="{DF624DFB-BA1D-4D46-835C-FFEB7DBC7F80}">
      <dgm:prSet/>
      <dgm:spPr/>
      <dgm:t>
        <a:bodyPr/>
        <a:lstStyle/>
        <a:p>
          <a:endParaRPr lang="ru-RU" sz="1800">
            <a:solidFill>
              <a:srgbClr val="0A0503"/>
            </a:solidFill>
            <a:latin typeface="Times" pitchFamily="2" charset="0"/>
          </a:endParaRPr>
        </a:p>
      </dgm:t>
    </dgm:pt>
    <dgm:pt modelId="{1B14D857-45AE-BC42-8905-2D02D03BB47E}" type="sibTrans" cxnId="{DF624DFB-BA1D-4D46-835C-FFEB7DBC7F80}">
      <dgm:prSet custT="1"/>
      <dgm:spPr>
        <a:ln>
          <a:solidFill>
            <a:schemeClr val="accent2"/>
          </a:solidFill>
        </a:ln>
      </dgm:spPr>
      <dgm:t>
        <a:bodyPr/>
        <a:lstStyle/>
        <a:p>
          <a:endParaRPr lang="ru-RU" sz="1800">
            <a:solidFill>
              <a:srgbClr val="0A0503"/>
            </a:solidFill>
            <a:latin typeface="Times" pitchFamily="2" charset="0"/>
          </a:endParaRPr>
        </a:p>
      </dgm:t>
    </dgm:pt>
    <dgm:pt modelId="{B0619666-781C-BB4D-B999-1313A13752FC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 dirty="0">
              <a:latin typeface="Times" pitchFamily="2" charset="0"/>
            </a:rPr>
            <a:t>Обеспечить руководство проектом со стороны педагогов</a:t>
          </a:r>
        </a:p>
      </dgm:t>
    </dgm:pt>
    <dgm:pt modelId="{BC995F29-0EB1-FB45-A866-52EF19454F22}" type="parTrans" cxnId="{52502B19-827D-3444-987C-DD0C63A190EC}">
      <dgm:prSet/>
      <dgm:spPr/>
      <dgm:t>
        <a:bodyPr/>
        <a:lstStyle/>
        <a:p>
          <a:endParaRPr lang="ru-RU">
            <a:latin typeface="Times" pitchFamily="2" charset="0"/>
          </a:endParaRPr>
        </a:p>
      </dgm:t>
    </dgm:pt>
    <dgm:pt modelId="{E1FC5602-CC13-1145-BC3B-693C9CB7EE74}" type="sibTrans" cxnId="{52502B19-827D-3444-987C-DD0C63A190EC}">
      <dgm:prSet/>
      <dgm:spPr/>
      <dgm:t>
        <a:bodyPr/>
        <a:lstStyle/>
        <a:p>
          <a:endParaRPr lang="ru-RU">
            <a:latin typeface="Times" pitchFamily="2" charset="0"/>
          </a:endParaRPr>
        </a:p>
      </dgm:t>
    </dgm:pt>
    <dgm:pt modelId="{BB936810-1008-BB45-B5CB-946B21E3EAEC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 dirty="0">
              <a:latin typeface="Times" pitchFamily="2" charset="0"/>
            </a:rPr>
            <a:t>Каждый учащийся должен четко показать свой вклад в выполнение проекта</a:t>
          </a:r>
        </a:p>
      </dgm:t>
    </dgm:pt>
    <dgm:pt modelId="{7D0EF7A3-0EA3-1B43-A0EC-34A40BC04056}" type="parTrans" cxnId="{FAD47736-4778-E341-8530-0FDD1DB1313D}">
      <dgm:prSet/>
      <dgm:spPr/>
      <dgm:t>
        <a:bodyPr/>
        <a:lstStyle/>
        <a:p>
          <a:endParaRPr lang="ru-RU">
            <a:latin typeface="Times" pitchFamily="2" charset="0"/>
          </a:endParaRPr>
        </a:p>
      </dgm:t>
    </dgm:pt>
    <dgm:pt modelId="{EAAEA3D6-67F2-F343-9668-0722BB912DF0}" type="sibTrans" cxnId="{FAD47736-4778-E341-8530-0FDD1DB1313D}">
      <dgm:prSet/>
      <dgm:spPr/>
      <dgm:t>
        <a:bodyPr/>
        <a:lstStyle/>
        <a:p>
          <a:endParaRPr lang="ru-RU">
            <a:latin typeface="Times" pitchFamily="2" charset="0"/>
          </a:endParaRPr>
        </a:p>
      </dgm:t>
    </dgm:pt>
    <dgm:pt modelId="{CA7B542F-629A-4347-8E78-018E79BE5658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>
              <a:latin typeface="Times" pitchFamily="2" charset="0"/>
            </a:rPr>
            <a:t>Каждый участник проекта получает индивидуальную оценку</a:t>
          </a:r>
        </a:p>
      </dgm:t>
    </dgm:pt>
    <dgm:pt modelId="{CBD1077C-01E8-6745-BFFC-21B763A5384F}" type="parTrans" cxnId="{C566E741-D63E-D542-BE15-93279D96B079}">
      <dgm:prSet/>
      <dgm:spPr/>
      <dgm:t>
        <a:bodyPr/>
        <a:lstStyle/>
        <a:p>
          <a:endParaRPr lang="ru-RU">
            <a:latin typeface="Times" pitchFamily="2" charset="0"/>
          </a:endParaRPr>
        </a:p>
      </dgm:t>
    </dgm:pt>
    <dgm:pt modelId="{CB12F2E0-FAE0-DE42-9DCF-11EB1951B58C}" type="sibTrans" cxnId="{C566E741-D63E-D542-BE15-93279D96B079}">
      <dgm:prSet/>
      <dgm:spPr/>
      <dgm:t>
        <a:bodyPr/>
        <a:lstStyle/>
        <a:p>
          <a:endParaRPr lang="ru-RU">
            <a:latin typeface="Times" pitchFamily="2" charset="0"/>
          </a:endParaRPr>
        </a:p>
      </dgm:t>
    </dgm:pt>
    <dgm:pt modelId="{D40738F9-F526-7D4A-9063-7A26C75429A9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>
              <a:latin typeface="Times" pitchFamily="2" charset="0"/>
            </a:rPr>
            <a:t>Вести подготовку учащихся к выполнению проектов</a:t>
          </a:r>
        </a:p>
      </dgm:t>
    </dgm:pt>
    <dgm:pt modelId="{52E0B68B-9CF5-EB4D-9989-DA1A63BFA929}" type="parTrans" cxnId="{9CBA6E3C-ACD9-FA47-9736-7A10CFEE3732}">
      <dgm:prSet/>
      <dgm:spPr/>
      <dgm:t>
        <a:bodyPr/>
        <a:lstStyle/>
        <a:p>
          <a:endParaRPr lang="ru-RU">
            <a:latin typeface="Times" pitchFamily="2" charset="0"/>
          </a:endParaRPr>
        </a:p>
      </dgm:t>
    </dgm:pt>
    <dgm:pt modelId="{BAC20C0A-D77E-7B4B-81B4-DB1B24C3A141}" type="sibTrans" cxnId="{9CBA6E3C-ACD9-FA47-9736-7A10CFEE3732}">
      <dgm:prSet/>
      <dgm:spPr/>
      <dgm:t>
        <a:bodyPr/>
        <a:lstStyle/>
        <a:p>
          <a:endParaRPr lang="ru-RU">
            <a:latin typeface="Times" pitchFamily="2" charset="0"/>
          </a:endParaRPr>
        </a:p>
      </dgm:t>
    </dgm:pt>
    <dgm:pt modelId="{55BC0F84-0022-CD48-808B-C977AD7BFE5F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>
              <a:latin typeface="Times" pitchFamily="2" charset="0"/>
            </a:rPr>
            <a:t>Создавать необходимые условия для успешного выполнения проектов</a:t>
          </a:r>
        </a:p>
      </dgm:t>
    </dgm:pt>
    <dgm:pt modelId="{CD978AEF-83B0-EA48-962F-FE43F03527F6}" type="parTrans" cxnId="{3935D091-4DE0-8C45-BC8D-E2D444F365A5}">
      <dgm:prSet/>
      <dgm:spPr/>
      <dgm:t>
        <a:bodyPr/>
        <a:lstStyle/>
        <a:p>
          <a:endParaRPr lang="ru-RU">
            <a:latin typeface="Times" pitchFamily="2" charset="0"/>
          </a:endParaRPr>
        </a:p>
      </dgm:t>
    </dgm:pt>
    <dgm:pt modelId="{414C796F-FE11-8647-9A7E-FE9F3B98907F}" type="sibTrans" cxnId="{3935D091-4DE0-8C45-BC8D-E2D444F365A5}">
      <dgm:prSet/>
      <dgm:spPr/>
      <dgm:t>
        <a:bodyPr/>
        <a:lstStyle/>
        <a:p>
          <a:endParaRPr lang="ru-RU">
            <a:latin typeface="Times" pitchFamily="2" charset="0"/>
          </a:endParaRPr>
        </a:p>
      </dgm:t>
    </dgm:pt>
    <dgm:pt modelId="{645187E0-412F-4440-A33B-FD69B484026F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 dirty="0">
              <a:latin typeface="Times" pitchFamily="2" charset="0"/>
            </a:rPr>
            <a:t>Обязательная презентация результатов работы по проекту</a:t>
          </a:r>
        </a:p>
      </dgm:t>
    </dgm:pt>
    <dgm:pt modelId="{E9AD6C65-B277-5A43-BDC1-44668063DA07}" type="parTrans" cxnId="{A6C7CF1F-8C81-814F-A738-3AB19E82DB94}">
      <dgm:prSet/>
      <dgm:spPr/>
      <dgm:t>
        <a:bodyPr/>
        <a:lstStyle/>
        <a:p>
          <a:endParaRPr lang="ru-RU">
            <a:latin typeface="Times" pitchFamily="2" charset="0"/>
          </a:endParaRPr>
        </a:p>
      </dgm:t>
    </dgm:pt>
    <dgm:pt modelId="{EBB43B7B-7D62-744A-9502-BBB6E1154DDB}" type="sibTrans" cxnId="{A6C7CF1F-8C81-814F-A738-3AB19E82DB94}">
      <dgm:prSet/>
      <dgm:spPr/>
      <dgm:t>
        <a:bodyPr/>
        <a:lstStyle/>
        <a:p>
          <a:endParaRPr lang="ru-RU">
            <a:latin typeface="Times" pitchFamily="2" charset="0"/>
          </a:endParaRPr>
        </a:p>
      </dgm:t>
    </dgm:pt>
    <dgm:pt modelId="{1DDC4724-37B2-1845-BE49-9D03425DAE2D}" type="pres">
      <dgm:prSet presAssocID="{751F0D10-BECD-FC4E-B681-3880ECE967F9}" presName="diagram" presStyleCnt="0">
        <dgm:presLayoutVars>
          <dgm:dir/>
          <dgm:resizeHandles val="exact"/>
        </dgm:presLayoutVars>
      </dgm:prSet>
      <dgm:spPr/>
    </dgm:pt>
    <dgm:pt modelId="{A6E9390B-55D3-FB46-AC11-BDB902489DCD}" type="pres">
      <dgm:prSet presAssocID="{8BA07DDB-AD52-2746-B0FD-A99748A82258}" presName="node" presStyleLbl="node1" presStyleIdx="0" presStyleCnt="7" custScaleX="163581">
        <dgm:presLayoutVars>
          <dgm:bulletEnabled val="1"/>
        </dgm:presLayoutVars>
      </dgm:prSet>
      <dgm:spPr/>
    </dgm:pt>
    <dgm:pt modelId="{8BFD8038-53C3-4840-8739-BB2F9207521A}" type="pres">
      <dgm:prSet presAssocID="{1B14D857-45AE-BC42-8905-2D02D03BB47E}" presName="sibTrans" presStyleCnt="0"/>
      <dgm:spPr/>
    </dgm:pt>
    <dgm:pt modelId="{AEE42044-0E4E-7B4D-A2AA-4587B415DB38}" type="pres">
      <dgm:prSet presAssocID="{B0619666-781C-BB4D-B999-1313A13752FC}" presName="node" presStyleLbl="node1" presStyleIdx="1" presStyleCnt="7" custScaleX="163581">
        <dgm:presLayoutVars>
          <dgm:bulletEnabled val="1"/>
        </dgm:presLayoutVars>
      </dgm:prSet>
      <dgm:spPr/>
    </dgm:pt>
    <dgm:pt modelId="{A3553DBD-DA35-2340-B157-94517E0124A3}" type="pres">
      <dgm:prSet presAssocID="{E1FC5602-CC13-1145-BC3B-693C9CB7EE74}" presName="sibTrans" presStyleCnt="0"/>
      <dgm:spPr/>
    </dgm:pt>
    <dgm:pt modelId="{06F6760C-9012-A141-9E1F-7B55312FCF87}" type="pres">
      <dgm:prSet presAssocID="{BB936810-1008-BB45-B5CB-946B21E3EAEC}" presName="node" presStyleLbl="node1" presStyleIdx="2" presStyleCnt="7" custScaleX="163581">
        <dgm:presLayoutVars>
          <dgm:bulletEnabled val="1"/>
        </dgm:presLayoutVars>
      </dgm:prSet>
      <dgm:spPr/>
    </dgm:pt>
    <dgm:pt modelId="{1237C435-9507-9545-89D7-D891EB6C4486}" type="pres">
      <dgm:prSet presAssocID="{EAAEA3D6-67F2-F343-9668-0722BB912DF0}" presName="sibTrans" presStyleCnt="0"/>
      <dgm:spPr/>
    </dgm:pt>
    <dgm:pt modelId="{40F863C1-FAF8-3C46-ADD9-12690C63DE5D}" type="pres">
      <dgm:prSet presAssocID="{CA7B542F-629A-4347-8E78-018E79BE5658}" presName="node" presStyleLbl="node1" presStyleIdx="3" presStyleCnt="7" custScaleX="163581">
        <dgm:presLayoutVars>
          <dgm:bulletEnabled val="1"/>
        </dgm:presLayoutVars>
      </dgm:prSet>
      <dgm:spPr/>
    </dgm:pt>
    <dgm:pt modelId="{D81ABADF-F358-A04B-98A9-D77537127BFE}" type="pres">
      <dgm:prSet presAssocID="{CB12F2E0-FAE0-DE42-9DCF-11EB1951B58C}" presName="sibTrans" presStyleCnt="0"/>
      <dgm:spPr/>
    </dgm:pt>
    <dgm:pt modelId="{7C798856-72C2-D84D-987E-852D6A7055EA}" type="pres">
      <dgm:prSet presAssocID="{D40738F9-F526-7D4A-9063-7A26C75429A9}" presName="node" presStyleLbl="node1" presStyleIdx="4" presStyleCnt="7" custScaleX="163581">
        <dgm:presLayoutVars>
          <dgm:bulletEnabled val="1"/>
        </dgm:presLayoutVars>
      </dgm:prSet>
      <dgm:spPr/>
    </dgm:pt>
    <dgm:pt modelId="{46497751-E7C5-3449-91CA-4764DDB6F193}" type="pres">
      <dgm:prSet presAssocID="{BAC20C0A-D77E-7B4B-81B4-DB1B24C3A141}" presName="sibTrans" presStyleCnt="0"/>
      <dgm:spPr/>
    </dgm:pt>
    <dgm:pt modelId="{19D20F18-E578-BE4C-BADA-B64C7D3BF553}" type="pres">
      <dgm:prSet presAssocID="{55BC0F84-0022-CD48-808B-C977AD7BFE5F}" presName="node" presStyleLbl="node1" presStyleIdx="5" presStyleCnt="7" custScaleX="163581">
        <dgm:presLayoutVars>
          <dgm:bulletEnabled val="1"/>
        </dgm:presLayoutVars>
      </dgm:prSet>
      <dgm:spPr/>
    </dgm:pt>
    <dgm:pt modelId="{AB51000B-AD65-064A-8AE4-305DCCF8DFBB}" type="pres">
      <dgm:prSet presAssocID="{414C796F-FE11-8647-9A7E-FE9F3B98907F}" presName="sibTrans" presStyleCnt="0"/>
      <dgm:spPr/>
    </dgm:pt>
    <dgm:pt modelId="{812FC478-A26C-6246-9FF0-EAE9A5131126}" type="pres">
      <dgm:prSet presAssocID="{645187E0-412F-4440-A33B-FD69B484026F}" presName="node" presStyleLbl="node1" presStyleIdx="6" presStyleCnt="7" custScaleX="163581">
        <dgm:presLayoutVars>
          <dgm:bulletEnabled val="1"/>
        </dgm:presLayoutVars>
      </dgm:prSet>
      <dgm:spPr/>
    </dgm:pt>
  </dgm:ptLst>
  <dgm:cxnLst>
    <dgm:cxn modelId="{52502B19-827D-3444-987C-DD0C63A190EC}" srcId="{751F0D10-BECD-FC4E-B681-3880ECE967F9}" destId="{B0619666-781C-BB4D-B999-1313A13752FC}" srcOrd="1" destOrd="0" parTransId="{BC995F29-0EB1-FB45-A866-52EF19454F22}" sibTransId="{E1FC5602-CC13-1145-BC3B-693C9CB7EE74}"/>
    <dgm:cxn modelId="{A6C7CF1F-8C81-814F-A738-3AB19E82DB94}" srcId="{751F0D10-BECD-FC4E-B681-3880ECE967F9}" destId="{645187E0-412F-4440-A33B-FD69B484026F}" srcOrd="6" destOrd="0" parTransId="{E9AD6C65-B277-5A43-BDC1-44668063DA07}" sibTransId="{EBB43B7B-7D62-744A-9502-BBB6E1154DDB}"/>
    <dgm:cxn modelId="{FAD47736-4778-E341-8530-0FDD1DB1313D}" srcId="{751F0D10-BECD-FC4E-B681-3880ECE967F9}" destId="{BB936810-1008-BB45-B5CB-946B21E3EAEC}" srcOrd="2" destOrd="0" parTransId="{7D0EF7A3-0EA3-1B43-A0EC-34A40BC04056}" sibTransId="{EAAEA3D6-67F2-F343-9668-0722BB912DF0}"/>
    <dgm:cxn modelId="{9CBA6E3C-ACD9-FA47-9736-7A10CFEE3732}" srcId="{751F0D10-BECD-FC4E-B681-3880ECE967F9}" destId="{D40738F9-F526-7D4A-9063-7A26C75429A9}" srcOrd="4" destOrd="0" parTransId="{52E0B68B-9CF5-EB4D-9989-DA1A63BFA929}" sibTransId="{BAC20C0A-D77E-7B4B-81B4-DB1B24C3A141}"/>
    <dgm:cxn modelId="{C566E741-D63E-D542-BE15-93279D96B079}" srcId="{751F0D10-BECD-FC4E-B681-3880ECE967F9}" destId="{CA7B542F-629A-4347-8E78-018E79BE5658}" srcOrd="3" destOrd="0" parTransId="{CBD1077C-01E8-6745-BFFC-21B763A5384F}" sibTransId="{CB12F2E0-FAE0-DE42-9DCF-11EB1951B58C}"/>
    <dgm:cxn modelId="{A570D548-62CE-6746-A6F2-D0621FEB12DA}" type="presOf" srcId="{CA7B542F-629A-4347-8E78-018E79BE5658}" destId="{40F863C1-FAF8-3C46-ADD9-12690C63DE5D}" srcOrd="0" destOrd="0" presId="urn:microsoft.com/office/officeart/2005/8/layout/default"/>
    <dgm:cxn modelId="{C23E9063-4641-2244-A000-6FF0884C7D16}" type="presOf" srcId="{B0619666-781C-BB4D-B999-1313A13752FC}" destId="{AEE42044-0E4E-7B4D-A2AA-4587B415DB38}" srcOrd="0" destOrd="0" presId="urn:microsoft.com/office/officeart/2005/8/layout/default"/>
    <dgm:cxn modelId="{DC536D6B-E774-814F-BA93-EF0C4FDC1DC9}" type="presOf" srcId="{8BA07DDB-AD52-2746-B0FD-A99748A82258}" destId="{A6E9390B-55D3-FB46-AC11-BDB902489DCD}" srcOrd="0" destOrd="0" presId="urn:microsoft.com/office/officeart/2005/8/layout/default"/>
    <dgm:cxn modelId="{C9BCDC6C-DEEC-7B47-ADD1-A37362F55355}" type="presOf" srcId="{BB936810-1008-BB45-B5CB-946B21E3EAEC}" destId="{06F6760C-9012-A141-9E1F-7B55312FCF87}" srcOrd="0" destOrd="0" presId="urn:microsoft.com/office/officeart/2005/8/layout/default"/>
    <dgm:cxn modelId="{AFCBCF91-DA2D-824C-AFE9-0CD58F7B74AA}" type="presOf" srcId="{645187E0-412F-4440-A33B-FD69B484026F}" destId="{812FC478-A26C-6246-9FF0-EAE9A5131126}" srcOrd="0" destOrd="0" presId="urn:microsoft.com/office/officeart/2005/8/layout/default"/>
    <dgm:cxn modelId="{3935D091-4DE0-8C45-BC8D-E2D444F365A5}" srcId="{751F0D10-BECD-FC4E-B681-3880ECE967F9}" destId="{55BC0F84-0022-CD48-808B-C977AD7BFE5F}" srcOrd="5" destOrd="0" parTransId="{CD978AEF-83B0-EA48-962F-FE43F03527F6}" sibTransId="{414C796F-FE11-8647-9A7E-FE9F3B98907F}"/>
    <dgm:cxn modelId="{D6A57EA1-5FB6-5A47-B8FE-44205715C884}" type="presOf" srcId="{55BC0F84-0022-CD48-808B-C977AD7BFE5F}" destId="{19D20F18-E578-BE4C-BADA-B64C7D3BF553}" srcOrd="0" destOrd="0" presId="urn:microsoft.com/office/officeart/2005/8/layout/default"/>
    <dgm:cxn modelId="{676159B9-240C-E94B-BDB4-705FA3D30889}" type="presOf" srcId="{751F0D10-BECD-FC4E-B681-3880ECE967F9}" destId="{1DDC4724-37B2-1845-BE49-9D03425DAE2D}" srcOrd="0" destOrd="0" presId="urn:microsoft.com/office/officeart/2005/8/layout/default"/>
    <dgm:cxn modelId="{AD9AC7E8-519E-FE49-AE31-78CD4D0811C8}" type="presOf" srcId="{D40738F9-F526-7D4A-9063-7A26C75429A9}" destId="{7C798856-72C2-D84D-987E-852D6A7055EA}" srcOrd="0" destOrd="0" presId="urn:microsoft.com/office/officeart/2005/8/layout/default"/>
    <dgm:cxn modelId="{DF624DFB-BA1D-4D46-835C-FFEB7DBC7F80}" srcId="{751F0D10-BECD-FC4E-B681-3880ECE967F9}" destId="{8BA07DDB-AD52-2746-B0FD-A99748A82258}" srcOrd="0" destOrd="0" parTransId="{51E2903F-B336-424A-B0BD-79F284FDFDB9}" sibTransId="{1B14D857-45AE-BC42-8905-2D02D03BB47E}"/>
    <dgm:cxn modelId="{EE76AFDF-E9AC-5642-9AB6-6543957E34AE}" type="presParOf" srcId="{1DDC4724-37B2-1845-BE49-9D03425DAE2D}" destId="{A6E9390B-55D3-FB46-AC11-BDB902489DCD}" srcOrd="0" destOrd="0" presId="urn:microsoft.com/office/officeart/2005/8/layout/default"/>
    <dgm:cxn modelId="{8C0A05CE-EC5D-394B-BE04-750FD9AE258B}" type="presParOf" srcId="{1DDC4724-37B2-1845-BE49-9D03425DAE2D}" destId="{8BFD8038-53C3-4840-8739-BB2F9207521A}" srcOrd="1" destOrd="0" presId="urn:microsoft.com/office/officeart/2005/8/layout/default"/>
    <dgm:cxn modelId="{01714C39-2BC8-8D46-89A7-DB7899FCDACE}" type="presParOf" srcId="{1DDC4724-37B2-1845-BE49-9D03425DAE2D}" destId="{AEE42044-0E4E-7B4D-A2AA-4587B415DB38}" srcOrd="2" destOrd="0" presId="urn:microsoft.com/office/officeart/2005/8/layout/default"/>
    <dgm:cxn modelId="{DFA988CE-197E-014A-9548-A04FEE5450BC}" type="presParOf" srcId="{1DDC4724-37B2-1845-BE49-9D03425DAE2D}" destId="{A3553DBD-DA35-2340-B157-94517E0124A3}" srcOrd="3" destOrd="0" presId="urn:microsoft.com/office/officeart/2005/8/layout/default"/>
    <dgm:cxn modelId="{207324C1-8450-B444-AC02-8AAD0399D910}" type="presParOf" srcId="{1DDC4724-37B2-1845-BE49-9D03425DAE2D}" destId="{06F6760C-9012-A141-9E1F-7B55312FCF87}" srcOrd="4" destOrd="0" presId="urn:microsoft.com/office/officeart/2005/8/layout/default"/>
    <dgm:cxn modelId="{822A0B0A-8FEE-5544-95D3-947AD6CE7310}" type="presParOf" srcId="{1DDC4724-37B2-1845-BE49-9D03425DAE2D}" destId="{1237C435-9507-9545-89D7-D891EB6C4486}" srcOrd="5" destOrd="0" presId="urn:microsoft.com/office/officeart/2005/8/layout/default"/>
    <dgm:cxn modelId="{7B3CE97B-73D0-A047-B6C3-3F160539B7C9}" type="presParOf" srcId="{1DDC4724-37B2-1845-BE49-9D03425DAE2D}" destId="{40F863C1-FAF8-3C46-ADD9-12690C63DE5D}" srcOrd="6" destOrd="0" presId="urn:microsoft.com/office/officeart/2005/8/layout/default"/>
    <dgm:cxn modelId="{F86BC9A9-A6F0-F944-BA62-9A8613AEAEA4}" type="presParOf" srcId="{1DDC4724-37B2-1845-BE49-9D03425DAE2D}" destId="{D81ABADF-F358-A04B-98A9-D77537127BFE}" srcOrd="7" destOrd="0" presId="urn:microsoft.com/office/officeart/2005/8/layout/default"/>
    <dgm:cxn modelId="{1FB84B14-FD97-F348-9CA3-FEA28864978B}" type="presParOf" srcId="{1DDC4724-37B2-1845-BE49-9D03425DAE2D}" destId="{7C798856-72C2-D84D-987E-852D6A7055EA}" srcOrd="8" destOrd="0" presId="urn:microsoft.com/office/officeart/2005/8/layout/default"/>
    <dgm:cxn modelId="{94F52605-1099-EC4D-815D-194442C7EF91}" type="presParOf" srcId="{1DDC4724-37B2-1845-BE49-9D03425DAE2D}" destId="{46497751-E7C5-3449-91CA-4764DDB6F193}" srcOrd="9" destOrd="0" presId="urn:microsoft.com/office/officeart/2005/8/layout/default"/>
    <dgm:cxn modelId="{4BA3E50E-63E8-EA4F-9B46-76949CCED023}" type="presParOf" srcId="{1DDC4724-37B2-1845-BE49-9D03425DAE2D}" destId="{19D20F18-E578-BE4C-BADA-B64C7D3BF553}" srcOrd="10" destOrd="0" presId="urn:microsoft.com/office/officeart/2005/8/layout/default"/>
    <dgm:cxn modelId="{7E0286B0-358E-8B4D-8151-D832DF3CBE40}" type="presParOf" srcId="{1DDC4724-37B2-1845-BE49-9D03425DAE2D}" destId="{AB51000B-AD65-064A-8AE4-305DCCF8DFBB}" srcOrd="11" destOrd="0" presId="urn:microsoft.com/office/officeart/2005/8/layout/default"/>
    <dgm:cxn modelId="{59AFCA92-D040-AC44-8466-66EE66E451AE}" type="presParOf" srcId="{1DDC4724-37B2-1845-BE49-9D03425DAE2D}" destId="{812FC478-A26C-6246-9FF0-EAE9A513112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1F0D10-BECD-FC4E-B681-3880ECE967F9}" type="doc">
      <dgm:prSet loTypeId="urn:microsoft.com/office/officeart/2005/8/layout/orgChart1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A07DDB-AD52-2746-B0FD-A99748A82258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 dirty="0">
              <a:latin typeface="Times" pitchFamily="2" charset="0"/>
            </a:rPr>
            <a:t>При оборудовании образовательно-развивающей среды для организации проектной деятельности обязательно учитывается:</a:t>
          </a:r>
        </a:p>
      </dgm:t>
    </dgm:pt>
    <dgm:pt modelId="{51E2903F-B336-424A-B0BD-79F284FDFDB9}" type="parTrans" cxnId="{DF624DFB-BA1D-4D46-835C-FFEB7DBC7F80}">
      <dgm:prSet/>
      <dgm:spPr/>
      <dgm:t>
        <a:bodyPr/>
        <a:lstStyle/>
        <a:p>
          <a:endParaRPr lang="ru-RU" sz="1800">
            <a:solidFill>
              <a:srgbClr val="0A0503"/>
            </a:solidFill>
            <a:latin typeface="Times" pitchFamily="2" charset="0"/>
          </a:endParaRPr>
        </a:p>
      </dgm:t>
    </dgm:pt>
    <dgm:pt modelId="{1B14D857-45AE-BC42-8905-2D02D03BB47E}" type="sibTrans" cxnId="{DF624DFB-BA1D-4D46-835C-FFEB7DBC7F80}">
      <dgm:prSet custT="1"/>
      <dgm:spPr>
        <a:solidFill>
          <a:schemeClr val="accent3"/>
        </a:solidFill>
      </dgm:spPr>
      <dgm:t>
        <a:bodyPr/>
        <a:lstStyle/>
        <a:p>
          <a:endParaRPr lang="ru-RU" sz="1800">
            <a:solidFill>
              <a:srgbClr val="0A0503"/>
            </a:solidFill>
            <a:latin typeface="Times" pitchFamily="2" charset="0"/>
          </a:endParaRPr>
        </a:p>
      </dgm:t>
    </dgm:pt>
    <dgm:pt modelId="{44445917-788D-9044-8A8C-4EE7A26F6FF9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 dirty="0">
              <a:latin typeface="Times" pitchFamily="2" charset="0"/>
            </a:rPr>
            <a:t>безопасность жизни и здоровья детей;</a:t>
          </a:r>
        </a:p>
      </dgm:t>
    </dgm:pt>
    <dgm:pt modelId="{DA48E19A-158B-104A-94CB-940C46D3CAA9}" type="parTrans" cxnId="{7E82AA88-423F-E840-AD32-869A5D6C33A1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A2F51C8A-2F4E-9A46-A68C-9CA59286427C}" type="sibTrans" cxnId="{7E82AA88-423F-E840-AD32-869A5D6C33A1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9723A8B5-ACB7-8543-95DB-A339D28F6E35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 dirty="0">
              <a:latin typeface="Times" pitchFamily="2" charset="0"/>
            </a:rPr>
            <a:t>достаточность материала;</a:t>
          </a:r>
        </a:p>
      </dgm:t>
    </dgm:pt>
    <dgm:pt modelId="{01D8DE45-EE3E-3246-ADAA-93A6A77253E6}" type="parTrans" cxnId="{42DA9B59-BA73-FD43-8EC6-D0CBB7683098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E542F662-BF1B-5D49-9697-545C95108D6F}" type="sibTrans" cxnId="{42DA9B59-BA73-FD43-8EC6-D0CBB7683098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516811EF-A146-304A-8A19-665B3E3C4F7A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 dirty="0">
              <a:latin typeface="Times" pitchFamily="2" charset="0"/>
            </a:rPr>
            <a:t>доступность расположения;</a:t>
          </a:r>
        </a:p>
      </dgm:t>
    </dgm:pt>
    <dgm:pt modelId="{4E41BC53-66CF-034B-B5F4-617826C9E6DC}" type="parTrans" cxnId="{7C45DF63-8332-6B48-9C4C-691F61F43523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5CF73633-FEBC-7341-A8D5-B3E1FD7C150C}" type="sibTrans" cxnId="{7C45DF63-8332-6B48-9C4C-691F61F43523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8B07C609-D101-C74C-B2F1-2544B44C8993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 dirty="0">
              <a:latin typeface="Times" pitchFamily="2" charset="0"/>
            </a:rPr>
            <a:t>тематика работы воспитателей с детьми обязательно согласовывалась с работой всех педагогов</a:t>
          </a:r>
        </a:p>
      </dgm:t>
    </dgm:pt>
    <dgm:pt modelId="{4B29F4D5-219E-DF48-B7CF-6225EF83B1C8}" type="parTrans" cxnId="{7096E2B5-114B-6849-8252-AAA7E61A11C0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72463781-54EC-5047-82AB-30AFF250DD82}" type="sibTrans" cxnId="{7096E2B5-114B-6849-8252-AAA7E61A11C0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E2832CAC-CDE0-8242-9AC2-CADE7DD452E7}" type="pres">
      <dgm:prSet presAssocID="{751F0D10-BECD-FC4E-B681-3880ECE967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6450677-43C2-464E-9507-2D0CCC34326F}" type="pres">
      <dgm:prSet presAssocID="{8BA07DDB-AD52-2746-B0FD-A99748A82258}" presName="hierRoot1" presStyleCnt="0">
        <dgm:presLayoutVars>
          <dgm:hierBranch val="init"/>
        </dgm:presLayoutVars>
      </dgm:prSet>
      <dgm:spPr/>
    </dgm:pt>
    <dgm:pt modelId="{11163412-20F2-5D4C-B6E7-436223AAC2C9}" type="pres">
      <dgm:prSet presAssocID="{8BA07DDB-AD52-2746-B0FD-A99748A82258}" presName="rootComposite1" presStyleCnt="0"/>
      <dgm:spPr/>
    </dgm:pt>
    <dgm:pt modelId="{DAFE173D-B572-BC4E-ACB0-ED1C12E7E036}" type="pres">
      <dgm:prSet presAssocID="{8BA07DDB-AD52-2746-B0FD-A99748A82258}" presName="rootText1" presStyleLbl="node0" presStyleIdx="0" presStyleCnt="1" custScaleX="337005">
        <dgm:presLayoutVars>
          <dgm:chPref val="3"/>
        </dgm:presLayoutVars>
      </dgm:prSet>
      <dgm:spPr/>
    </dgm:pt>
    <dgm:pt modelId="{92C8D2E7-7146-BC46-9807-554912656330}" type="pres">
      <dgm:prSet presAssocID="{8BA07DDB-AD52-2746-B0FD-A99748A82258}" presName="rootConnector1" presStyleLbl="node1" presStyleIdx="0" presStyleCnt="0"/>
      <dgm:spPr/>
    </dgm:pt>
    <dgm:pt modelId="{C774405C-03F5-6A49-B98D-6A5F39DDF9C2}" type="pres">
      <dgm:prSet presAssocID="{8BA07DDB-AD52-2746-B0FD-A99748A82258}" presName="hierChild2" presStyleCnt="0"/>
      <dgm:spPr/>
    </dgm:pt>
    <dgm:pt modelId="{B2442BEE-BA68-A843-A658-9A431EB96D51}" type="pres">
      <dgm:prSet presAssocID="{DA48E19A-158B-104A-94CB-940C46D3CAA9}" presName="Name37" presStyleLbl="parChTrans1D2" presStyleIdx="0" presStyleCnt="4"/>
      <dgm:spPr/>
    </dgm:pt>
    <dgm:pt modelId="{6D2A4352-6994-144B-94BF-8F6ADFBE0529}" type="pres">
      <dgm:prSet presAssocID="{44445917-788D-9044-8A8C-4EE7A26F6FF9}" presName="hierRoot2" presStyleCnt="0">
        <dgm:presLayoutVars>
          <dgm:hierBranch val="init"/>
        </dgm:presLayoutVars>
      </dgm:prSet>
      <dgm:spPr/>
    </dgm:pt>
    <dgm:pt modelId="{40D79396-FA82-534D-9609-0C46BEE9D78A}" type="pres">
      <dgm:prSet presAssocID="{44445917-788D-9044-8A8C-4EE7A26F6FF9}" presName="rootComposite" presStyleCnt="0"/>
      <dgm:spPr/>
    </dgm:pt>
    <dgm:pt modelId="{E8DD4787-70CF-4D44-8F1F-193F356A51E3}" type="pres">
      <dgm:prSet presAssocID="{44445917-788D-9044-8A8C-4EE7A26F6FF9}" presName="rootText" presStyleLbl="node2" presStyleIdx="0" presStyleCnt="4" custScaleY="183047">
        <dgm:presLayoutVars>
          <dgm:chPref val="3"/>
        </dgm:presLayoutVars>
      </dgm:prSet>
      <dgm:spPr/>
    </dgm:pt>
    <dgm:pt modelId="{B99AEBF7-3D4C-6245-9B98-1D51F4443044}" type="pres">
      <dgm:prSet presAssocID="{44445917-788D-9044-8A8C-4EE7A26F6FF9}" presName="rootConnector" presStyleLbl="node2" presStyleIdx="0" presStyleCnt="4"/>
      <dgm:spPr/>
    </dgm:pt>
    <dgm:pt modelId="{88BC5625-BB79-9649-A3CF-F5C62520AB83}" type="pres">
      <dgm:prSet presAssocID="{44445917-788D-9044-8A8C-4EE7A26F6FF9}" presName="hierChild4" presStyleCnt="0"/>
      <dgm:spPr/>
    </dgm:pt>
    <dgm:pt modelId="{E656AF78-6D19-B54E-845B-EC53AD45C8EF}" type="pres">
      <dgm:prSet presAssocID="{44445917-788D-9044-8A8C-4EE7A26F6FF9}" presName="hierChild5" presStyleCnt="0"/>
      <dgm:spPr/>
    </dgm:pt>
    <dgm:pt modelId="{CFFD839D-FFBE-4B42-BD2E-BB45189C88F7}" type="pres">
      <dgm:prSet presAssocID="{01D8DE45-EE3E-3246-ADAA-93A6A77253E6}" presName="Name37" presStyleLbl="parChTrans1D2" presStyleIdx="1" presStyleCnt="4"/>
      <dgm:spPr/>
    </dgm:pt>
    <dgm:pt modelId="{EB3412AC-8AFE-2546-8164-E77B4C35F76C}" type="pres">
      <dgm:prSet presAssocID="{9723A8B5-ACB7-8543-95DB-A339D28F6E35}" presName="hierRoot2" presStyleCnt="0">
        <dgm:presLayoutVars>
          <dgm:hierBranch val="init"/>
        </dgm:presLayoutVars>
      </dgm:prSet>
      <dgm:spPr/>
    </dgm:pt>
    <dgm:pt modelId="{A50E0954-B612-EC49-8096-E4801D52AC7A}" type="pres">
      <dgm:prSet presAssocID="{9723A8B5-ACB7-8543-95DB-A339D28F6E35}" presName="rootComposite" presStyleCnt="0"/>
      <dgm:spPr/>
    </dgm:pt>
    <dgm:pt modelId="{FF153797-1F63-0645-8F23-88B02EA2CC94}" type="pres">
      <dgm:prSet presAssocID="{9723A8B5-ACB7-8543-95DB-A339D28F6E35}" presName="rootText" presStyleLbl="node2" presStyleIdx="1" presStyleCnt="4" custScaleY="183047">
        <dgm:presLayoutVars>
          <dgm:chPref val="3"/>
        </dgm:presLayoutVars>
      </dgm:prSet>
      <dgm:spPr/>
    </dgm:pt>
    <dgm:pt modelId="{54436B36-427A-1E4F-9FDC-FA0A3DCA172E}" type="pres">
      <dgm:prSet presAssocID="{9723A8B5-ACB7-8543-95DB-A339D28F6E35}" presName="rootConnector" presStyleLbl="node2" presStyleIdx="1" presStyleCnt="4"/>
      <dgm:spPr/>
    </dgm:pt>
    <dgm:pt modelId="{01F2B2FD-61B2-6D49-B36E-14BD3A66C629}" type="pres">
      <dgm:prSet presAssocID="{9723A8B5-ACB7-8543-95DB-A339D28F6E35}" presName="hierChild4" presStyleCnt="0"/>
      <dgm:spPr/>
    </dgm:pt>
    <dgm:pt modelId="{8795BF83-A240-964C-8D1F-73EB487FB2D3}" type="pres">
      <dgm:prSet presAssocID="{9723A8B5-ACB7-8543-95DB-A339D28F6E35}" presName="hierChild5" presStyleCnt="0"/>
      <dgm:spPr/>
    </dgm:pt>
    <dgm:pt modelId="{3E5727C6-8928-8549-9A6D-4394447F094A}" type="pres">
      <dgm:prSet presAssocID="{4E41BC53-66CF-034B-B5F4-617826C9E6DC}" presName="Name37" presStyleLbl="parChTrans1D2" presStyleIdx="2" presStyleCnt="4"/>
      <dgm:spPr/>
    </dgm:pt>
    <dgm:pt modelId="{D69C60F7-3AF4-234C-BDDB-72908B279936}" type="pres">
      <dgm:prSet presAssocID="{516811EF-A146-304A-8A19-665B3E3C4F7A}" presName="hierRoot2" presStyleCnt="0">
        <dgm:presLayoutVars>
          <dgm:hierBranch val="init"/>
        </dgm:presLayoutVars>
      </dgm:prSet>
      <dgm:spPr/>
    </dgm:pt>
    <dgm:pt modelId="{45D04CF7-B515-2044-8216-901E9BD9A6F3}" type="pres">
      <dgm:prSet presAssocID="{516811EF-A146-304A-8A19-665B3E3C4F7A}" presName="rootComposite" presStyleCnt="0"/>
      <dgm:spPr/>
    </dgm:pt>
    <dgm:pt modelId="{5BC583EA-28AE-D54D-B5EC-0C1EAF931495}" type="pres">
      <dgm:prSet presAssocID="{516811EF-A146-304A-8A19-665B3E3C4F7A}" presName="rootText" presStyleLbl="node2" presStyleIdx="2" presStyleCnt="4" custScaleY="183047">
        <dgm:presLayoutVars>
          <dgm:chPref val="3"/>
        </dgm:presLayoutVars>
      </dgm:prSet>
      <dgm:spPr/>
    </dgm:pt>
    <dgm:pt modelId="{C78AA4E6-3960-D14A-9D85-EEA3C81DBC68}" type="pres">
      <dgm:prSet presAssocID="{516811EF-A146-304A-8A19-665B3E3C4F7A}" presName="rootConnector" presStyleLbl="node2" presStyleIdx="2" presStyleCnt="4"/>
      <dgm:spPr/>
    </dgm:pt>
    <dgm:pt modelId="{C88A086B-9565-6F46-920D-FD6A058FF462}" type="pres">
      <dgm:prSet presAssocID="{516811EF-A146-304A-8A19-665B3E3C4F7A}" presName="hierChild4" presStyleCnt="0"/>
      <dgm:spPr/>
    </dgm:pt>
    <dgm:pt modelId="{2057C581-A55A-7A4A-8BEA-CB4E52BE2023}" type="pres">
      <dgm:prSet presAssocID="{516811EF-A146-304A-8A19-665B3E3C4F7A}" presName="hierChild5" presStyleCnt="0"/>
      <dgm:spPr/>
    </dgm:pt>
    <dgm:pt modelId="{E517FDBA-8233-2749-B067-18E23E124A79}" type="pres">
      <dgm:prSet presAssocID="{4B29F4D5-219E-DF48-B7CF-6225EF83B1C8}" presName="Name37" presStyleLbl="parChTrans1D2" presStyleIdx="3" presStyleCnt="4"/>
      <dgm:spPr/>
    </dgm:pt>
    <dgm:pt modelId="{BA058AC8-FDC0-6044-AEB7-7062025CE6C0}" type="pres">
      <dgm:prSet presAssocID="{8B07C609-D101-C74C-B2F1-2544B44C8993}" presName="hierRoot2" presStyleCnt="0">
        <dgm:presLayoutVars>
          <dgm:hierBranch val="init"/>
        </dgm:presLayoutVars>
      </dgm:prSet>
      <dgm:spPr/>
    </dgm:pt>
    <dgm:pt modelId="{24C2BBE6-E77A-364F-8079-7212327DB2BD}" type="pres">
      <dgm:prSet presAssocID="{8B07C609-D101-C74C-B2F1-2544B44C8993}" presName="rootComposite" presStyleCnt="0"/>
      <dgm:spPr/>
    </dgm:pt>
    <dgm:pt modelId="{0DD88A8E-2921-B94B-920F-B328B8F329E0}" type="pres">
      <dgm:prSet presAssocID="{8B07C609-D101-C74C-B2F1-2544B44C8993}" presName="rootText" presStyleLbl="node2" presStyleIdx="3" presStyleCnt="4" custScaleY="183047">
        <dgm:presLayoutVars>
          <dgm:chPref val="3"/>
        </dgm:presLayoutVars>
      </dgm:prSet>
      <dgm:spPr/>
    </dgm:pt>
    <dgm:pt modelId="{7BD7743E-29CE-C74B-83D1-BEB450766B89}" type="pres">
      <dgm:prSet presAssocID="{8B07C609-D101-C74C-B2F1-2544B44C8993}" presName="rootConnector" presStyleLbl="node2" presStyleIdx="3" presStyleCnt="4"/>
      <dgm:spPr/>
    </dgm:pt>
    <dgm:pt modelId="{AAFB68FF-4267-7D42-9B7A-3EF4083BEAC9}" type="pres">
      <dgm:prSet presAssocID="{8B07C609-D101-C74C-B2F1-2544B44C8993}" presName="hierChild4" presStyleCnt="0"/>
      <dgm:spPr/>
    </dgm:pt>
    <dgm:pt modelId="{EA8C64D3-E220-7C48-936D-A41217CB2C4D}" type="pres">
      <dgm:prSet presAssocID="{8B07C609-D101-C74C-B2F1-2544B44C8993}" presName="hierChild5" presStyleCnt="0"/>
      <dgm:spPr/>
    </dgm:pt>
    <dgm:pt modelId="{B8E4ABB2-ADC7-D04C-BE1E-F4380F71F300}" type="pres">
      <dgm:prSet presAssocID="{8BA07DDB-AD52-2746-B0FD-A99748A82258}" presName="hierChild3" presStyleCnt="0"/>
      <dgm:spPr/>
    </dgm:pt>
  </dgm:ptLst>
  <dgm:cxnLst>
    <dgm:cxn modelId="{01726214-FD5A-7047-8AF0-1BF3AAF0FCEE}" type="presOf" srcId="{01D8DE45-EE3E-3246-ADAA-93A6A77253E6}" destId="{CFFD839D-FFBE-4B42-BD2E-BB45189C88F7}" srcOrd="0" destOrd="0" presId="urn:microsoft.com/office/officeart/2005/8/layout/orgChart1"/>
    <dgm:cxn modelId="{7120E01B-D410-D04C-8008-FFEF9F515BA5}" type="presOf" srcId="{44445917-788D-9044-8A8C-4EE7A26F6FF9}" destId="{B99AEBF7-3D4C-6245-9B98-1D51F4443044}" srcOrd="1" destOrd="0" presId="urn:microsoft.com/office/officeart/2005/8/layout/orgChart1"/>
    <dgm:cxn modelId="{45BA0C26-32D4-EB45-868E-2E813C23A46D}" type="presOf" srcId="{8B07C609-D101-C74C-B2F1-2544B44C8993}" destId="{7BD7743E-29CE-C74B-83D1-BEB450766B89}" srcOrd="1" destOrd="0" presId="urn:microsoft.com/office/officeart/2005/8/layout/orgChart1"/>
    <dgm:cxn modelId="{D0C63E46-DE04-B54D-9D06-4C0D5B4B9CE0}" type="presOf" srcId="{751F0D10-BECD-FC4E-B681-3880ECE967F9}" destId="{E2832CAC-CDE0-8242-9AC2-CADE7DD452E7}" srcOrd="0" destOrd="0" presId="urn:microsoft.com/office/officeart/2005/8/layout/orgChart1"/>
    <dgm:cxn modelId="{42DA9B59-BA73-FD43-8EC6-D0CBB7683098}" srcId="{8BA07DDB-AD52-2746-B0FD-A99748A82258}" destId="{9723A8B5-ACB7-8543-95DB-A339D28F6E35}" srcOrd="1" destOrd="0" parTransId="{01D8DE45-EE3E-3246-ADAA-93A6A77253E6}" sibTransId="{E542F662-BF1B-5D49-9697-545C95108D6F}"/>
    <dgm:cxn modelId="{FF6F465C-B68B-D64E-B161-22DF13796AFA}" type="presOf" srcId="{9723A8B5-ACB7-8543-95DB-A339D28F6E35}" destId="{FF153797-1F63-0645-8F23-88B02EA2CC94}" srcOrd="0" destOrd="0" presId="urn:microsoft.com/office/officeart/2005/8/layout/orgChart1"/>
    <dgm:cxn modelId="{76453B5F-FEA1-D643-B286-483D2219F903}" type="presOf" srcId="{516811EF-A146-304A-8A19-665B3E3C4F7A}" destId="{C78AA4E6-3960-D14A-9D85-EEA3C81DBC68}" srcOrd="1" destOrd="0" presId="urn:microsoft.com/office/officeart/2005/8/layout/orgChart1"/>
    <dgm:cxn modelId="{5C42A15F-69B0-5548-8C39-FDD99D6BED0B}" type="presOf" srcId="{9723A8B5-ACB7-8543-95DB-A339D28F6E35}" destId="{54436B36-427A-1E4F-9FDC-FA0A3DCA172E}" srcOrd="1" destOrd="0" presId="urn:microsoft.com/office/officeart/2005/8/layout/orgChart1"/>
    <dgm:cxn modelId="{7C45DF63-8332-6B48-9C4C-691F61F43523}" srcId="{8BA07DDB-AD52-2746-B0FD-A99748A82258}" destId="{516811EF-A146-304A-8A19-665B3E3C4F7A}" srcOrd="2" destOrd="0" parTransId="{4E41BC53-66CF-034B-B5F4-617826C9E6DC}" sibTransId="{5CF73633-FEBC-7341-A8D5-B3E1FD7C150C}"/>
    <dgm:cxn modelId="{7E82AA88-423F-E840-AD32-869A5D6C33A1}" srcId="{8BA07DDB-AD52-2746-B0FD-A99748A82258}" destId="{44445917-788D-9044-8A8C-4EE7A26F6FF9}" srcOrd="0" destOrd="0" parTransId="{DA48E19A-158B-104A-94CB-940C46D3CAA9}" sibTransId="{A2F51C8A-2F4E-9A46-A68C-9CA59286427C}"/>
    <dgm:cxn modelId="{4808B18A-FB56-8F46-99F4-F8B706B44F2C}" type="presOf" srcId="{516811EF-A146-304A-8A19-665B3E3C4F7A}" destId="{5BC583EA-28AE-D54D-B5EC-0C1EAF931495}" srcOrd="0" destOrd="0" presId="urn:microsoft.com/office/officeart/2005/8/layout/orgChart1"/>
    <dgm:cxn modelId="{8B3E5D9D-3F8D-FF45-B664-8A472620E808}" type="presOf" srcId="{4B29F4D5-219E-DF48-B7CF-6225EF83B1C8}" destId="{E517FDBA-8233-2749-B067-18E23E124A79}" srcOrd="0" destOrd="0" presId="urn:microsoft.com/office/officeart/2005/8/layout/orgChart1"/>
    <dgm:cxn modelId="{E6BEFD9D-3D5E-CA47-866D-C8DC0621B771}" type="presOf" srcId="{8BA07DDB-AD52-2746-B0FD-A99748A82258}" destId="{DAFE173D-B572-BC4E-ACB0-ED1C12E7E036}" srcOrd="0" destOrd="0" presId="urn:microsoft.com/office/officeart/2005/8/layout/orgChart1"/>
    <dgm:cxn modelId="{7096E2B5-114B-6849-8252-AAA7E61A11C0}" srcId="{8BA07DDB-AD52-2746-B0FD-A99748A82258}" destId="{8B07C609-D101-C74C-B2F1-2544B44C8993}" srcOrd="3" destOrd="0" parTransId="{4B29F4D5-219E-DF48-B7CF-6225EF83B1C8}" sibTransId="{72463781-54EC-5047-82AB-30AFF250DD82}"/>
    <dgm:cxn modelId="{4E2BF3CC-57AB-5F47-B9C7-B7EC0C9C4DE1}" type="presOf" srcId="{4E41BC53-66CF-034B-B5F4-617826C9E6DC}" destId="{3E5727C6-8928-8549-9A6D-4394447F094A}" srcOrd="0" destOrd="0" presId="urn:microsoft.com/office/officeart/2005/8/layout/orgChart1"/>
    <dgm:cxn modelId="{5DD11BCE-4326-944C-9DC9-CBACC098A9A8}" type="presOf" srcId="{DA48E19A-158B-104A-94CB-940C46D3CAA9}" destId="{B2442BEE-BA68-A843-A658-9A431EB96D51}" srcOrd="0" destOrd="0" presId="urn:microsoft.com/office/officeart/2005/8/layout/orgChart1"/>
    <dgm:cxn modelId="{896A3AD0-420A-8747-810E-86AC452CAF24}" type="presOf" srcId="{8B07C609-D101-C74C-B2F1-2544B44C8993}" destId="{0DD88A8E-2921-B94B-920F-B328B8F329E0}" srcOrd="0" destOrd="0" presId="urn:microsoft.com/office/officeart/2005/8/layout/orgChart1"/>
    <dgm:cxn modelId="{BD282CD2-45A6-1648-860C-B2614F1B0FD5}" type="presOf" srcId="{8BA07DDB-AD52-2746-B0FD-A99748A82258}" destId="{92C8D2E7-7146-BC46-9807-554912656330}" srcOrd="1" destOrd="0" presId="urn:microsoft.com/office/officeart/2005/8/layout/orgChart1"/>
    <dgm:cxn modelId="{DF624DFB-BA1D-4D46-835C-FFEB7DBC7F80}" srcId="{751F0D10-BECD-FC4E-B681-3880ECE967F9}" destId="{8BA07DDB-AD52-2746-B0FD-A99748A82258}" srcOrd="0" destOrd="0" parTransId="{51E2903F-B336-424A-B0BD-79F284FDFDB9}" sibTransId="{1B14D857-45AE-BC42-8905-2D02D03BB47E}"/>
    <dgm:cxn modelId="{936611FF-DF35-EB48-B943-149C4D831566}" type="presOf" srcId="{44445917-788D-9044-8A8C-4EE7A26F6FF9}" destId="{E8DD4787-70CF-4D44-8F1F-193F356A51E3}" srcOrd="0" destOrd="0" presId="urn:microsoft.com/office/officeart/2005/8/layout/orgChart1"/>
    <dgm:cxn modelId="{9532FF13-6318-7A4E-BAB1-364C1F738717}" type="presParOf" srcId="{E2832CAC-CDE0-8242-9AC2-CADE7DD452E7}" destId="{A6450677-43C2-464E-9507-2D0CCC34326F}" srcOrd="0" destOrd="0" presId="urn:microsoft.com/office/officeart/2005/8/layout/orgChart1"/>
    <dgm:cxn modelId="{0C43419E-066D-2D4D-998C-7A1C63E17A22}" type="presParOf" srcId="{A6450677-43C2-464E-9507-2D0CCC34326F}" destId="{11163412-20F2-5D4C-B6E7-436223AAC2C9}" srcOrd="0" destOrd="0" presId="urn:microsoft.com/office/officeart/2005/8/layout/orgChart1"/>
    <dgm:cxn modelId="{D75F799C-4B74-ED43-8AF8-197B2AA59872}" type="presParOf" srcId="{11163412-20F2-5D4C-B6E7-436223AAC2C9}" destId="{DAFE173D-B572-BC4E-ACB0-ED1C12E7E036}" srcOrd="0" destOrd="0" presId="urn:microsoft.com/office/officeart/2005/8/layout/orgChart1"/>
    <dgm:cxn modelId="{14DA6B0A-5553-FA43-9447-B4F6F0D54482}" type="presParOf" srcId="{11163412-20F2-5D4C-B6E7-436223AAC2C9}" destId="{92C8D2E7-7146-BC46-9807-554912656330}" srcOrd="1" destOrd="0" presId="urn:microsoft.com/office/officeart/2005/8/layout/orgChart1"/>
    <dgm:cxn modelId="{635A7904-4230-F841-9553-34EFA4122660}" type="presParOf" srcId="{A6450677-43C2-464E-9507-2D0CCC34326F}" destId="{C774405C-03F5-6A49-B98D-6A5F39DDF9C2}" srcOrd="1" destOrd="0" presId="urn:microsoft.com/office/officeart/2005/8/layout/orgChart1"/>
    <dgm:cxn modelId="{B9993D47-769B-8D49-91EB-B0F50198C9E5}" type="presParOf" srcId="{C774405C-03F5-6A49-B98D-6A5F39DDF9C2}" destId="{B2442BEE-BA68-A843-A658-9A431EB96D51}" srcOrd="0" destOrd="0" presId="urn:microsoft.com/office/officeart/2005/8/layout/orgChart1"/>
    <dgm:cxn modelId="{03BAAFE7-E12A-D44F-ABC5-0B2470E5AC16}" type="presParOf" srcId="{C774405C-03F5-6A49-B98D-6A5F39DDF9C2}" destId="{6D2A4352-6994-144B-94BF-8F6ADFBE0529}" srcOrd="1" destOrd="0" presId="urn:microsoft.com/office/officeart/2005/8/layout/orgChart1"/>
    <dgm:cxn modelId="{43DD519C-627A-7541-B625-8305FF8D5FBA}" type="presParOf" srcId="{6D2A4352-6994-144B-94BF-8F6ADFBE0529}" destId="{40D79396-FA82-534D-9609-0C46BEE9D78A}" srcOrd="0" destOrd="0" presId="urn:microsoft.com/office/officeart/2005/8/layout/orgChart1"/>
    <dgm:cxn modelId="{42D80DA9-1528-DF4C-BB68-97F29077520B}" type="presParOf" srcId="{40D79396-FA82-534D-9609-0C46BEE9D78A}" destId="{E8DD4787-70CF-4D44-8F1F-193F356A51E3}" srcOrd="0" destOrd="0" presId="urn:microsoft.com/office/officeart/2005/8/layout/orgChart1"/>
    <dgm:cxn modelId="{93991A08-B4F1-DA4D-9A17-0C15DF5FA828}" type="presParOf" srcId="{40D79396-FA82-534D-9609-0C46BEE9D78A}" destId="{B99AEBF7-3D4C-6245-9B98-1D51F4443044}" srcOrd="1" destOrd="0" presId="urn:microsoft.com/office/officeart/2005/8/layout/orgChart1"/>
    <dgm:cxn modelId="{98E12F33-D434-3048-B10A-53D3F003B974}" type="presParOf" srcId="{6D2A4352-6994-144B-94BF-8F6ADFBE0529}" destId="{88BC5625-BB79-9649-A3CF-F5C62520AB83}" srcOrd="1" destOrd="0" presId="urn:microsoft.com/office/officeart/2005/8/layout/orgChart1"/>
    <dgm:cxn modelId="{2D44F892-0F6E-DE46-A3F7-2876FC59CF7D}" type="presParOf" srcId="{6D2A4352-6994-144B-94BF-8F6ADFBE0529}" destId="{E656AF78-6D19-B54E-845B-EC53AD45C8EF}" srcOrd="2" destOrd="0" presId="urn:microsoft.com/office/officeart/2005/8/layout/orgChart1"/>
    <dgm:cxn modelId="{41AFA1FE-16C9-BF49-B3E3-81A32BD99796}" type="presParOf" srcId="{C774405C-03F5-6A49-B98D-6A5F39DDF9C2}" destId="{CFFD839D-FFBE-4B42-BD2E-BB45189C88F7}" srcOrd="2" destOrd="0" presId="urn:microsoft.com/office/officeart/2005/8/layout/orgChart1"/>
    <dgm:cxn modelId="{B3C8F956-EFF9-8843-A0FB-B2F8EBFC871B}" type="presParOf" srcId="{C774405C-03F5-6A49-B98D-6A5F39DDF9C2}" destId="{EB3412AC-8AFE-2546-8164-E77B4C35F76C}" srcOrd="3" destOrd="0" presId="urn:microsoft.com/office/officeart/2005/8/layout/orgChart1"/>
    <dgm:cxn modelId="{0E92A8FA-A135-DE47-A2A1-7726C4DAAD34}" type="presParOf" srcId="{EB3412AC-8AFE-2546-8164-E77B4C35F76C}" destId="{A50E0954-B612-EC49-8096-E4801D52AC7A}" srcOrd="0" destOrd="0" presId="urn:microsoft.com/office/officeart/2005/8/layout/orgChart1"/>
    <dgm:cxn modelId="{D58499FB-C72F-FB40-B1EE-2FB35B33F10A}" type="presParOf" srcId="{A50E0954-B612-EC49-8096-E4801D52AC7A}" destId="{FF153797-1F63-0645-8F23-88B02EA2CC94}" srcOrd="0" destOrd="0" presId="urn:microsoft.com/office/officeart/2005/8/layout/orgChart1"/>
    <dgm:cxn modelId="{45029BCB-312E-D642-A999-AC11B7384ADF}" type="presParOf" srcId="{A50E0954-B612-EC49-8096-E4801D52AC7A}" destId="{54436B36-427A-1E4F-9FDC-FA0A3DCA172E}" srcOrd="1" destOrd="0" presId="urn:microsoft.com/office/officeart/2005/8/layout/orgChart1"/>
    <dgm:cxn modelId="{061D2325-5C54-1C4A-8E47-F21162AF4E50}" type="presParOf" srcId="{EB3412AC-8AFE-2546-8164-E77B4C35F76C}" destId="{01F2B2FD-61B2-6D49-B36E-14BD3A66C629}" srcOrd="1" destOrd="0" presId="urn:microsoft.com/office/officeart/2005/8/layout/orgChart1"/>
    <dgm:cxn modelId="{DF63E632-825F-F943-9311-1D71D8562447}" type="presParOf" srcId="{EB3412AC-8AFE-2546-8164-E77B4C35F76C}" destId="{8795BF83-A240-964C-8D1F-73EB487FB2D3}" srcOrd="2" destOrd="0" presId="urn:microsoft.com/office/officeart/2005/8/layout/orgChart1"/>
    <dgm:cxn modelId="{81D25D4C-96EF-5742-84FA-92D428DF68BA}" type="presParOf" srcId="{C774405C-03F5-6A49-B98D-6A5F39DDF9C2}" destId="{3E5727C6-8928-8549-9A6D-4394447F094A}" srcOrd="4" destOrd="0" presId="urn:microsoft.com/office/officeart/2005/8/layout/orgChart1"/>
    <dgm:cxn modelId="{3940FCAC-30C5-444E-8BBE-C249BE7761C8}" type="presParOf" srcId="{C774405C-03F5-6A49-B98D-6A5F39DDF9C2}" destId="{D69C60F7-3AF4-234C-BDDB-72908B279936}" srcOrd="5" destOrd="0" presId="urn:microsoft.com/office/officeart/2005/8/layout/orgChart1"/>
    <dgm:cxn modelId="{A2D9D0C0-AD35-C345-99FC-A63DD09858C4}" type="presParOf" srcId="{D69C60F7-3AF4-234C-BDDB-72908B279936}" destId="{45D04CF7-B515-2044-8216-901E9BD9A6F3}" srcOrd="0" destOrd="0" presId="urn:microsoft.com/office/officeart/2005/8/layout/orgChart1"/>
    <dgm:cxn modelId="{888F213D-C2AD-4A4B-8E33-B0B81FEF0380}" type="presParOf" srcId="{45D04CF7-B515-2044-8216-901E9BD9A6F3}" destId="{5BC583EA-28AE-D54D-B5EC-0C1EAF931495}" srcOrd="0" destOrd="0" presId="urn:microsoft.com/office/officeart/2005/8/layout/orgChart1"/>
    <dgm:cxn modelId="{BD69705E-6502-5E41-8D75-007FAF885D0A}" type="presParOf" srcId="{45D04CF7-B515-2044-8216-901E9BD9A6F3}" destId="{C78AA4E6-3960-D14A-9D85-EEA3C81DBC68}" srcOrd="1" destOrd="0" presId="urn:microsoft.com/office/officeart/2005/8/layout/orgChart1"/>
    <dgm:cxn modelId="{EF9CFBEB-9965-774C-886E-AFE1F1BB1904}" type="presParOf" srcId="{D69C60F7-3AF4-234C-BDDB-72908B279936}" destId="{C88A086B-9565-6F46-920D-FD6A058FF462}" srcOrd="1" destOrd="0" presId="urn:microsoft.com/office/officeart/2005/8/layout/orgChart1"/>
    <dgm:cxn modelId="{E8EE93CF-D8E4-6947-9C53-B6773909A8FD}" type="presParOf" srcId="{D69C60F7-3AF4-234C-BDDB-72908B279936}" destId="{2057C581-A55A-7A4A-8BEA-CB4E52BE2023}" srcOrd="2" destOrd="0" presId="urn:microsoft.com/office/officeart/2005/8/layout/orgChart1"/>
    <dgm:cxn modelId="{32F1BDF6-7A9A-F448-A556-6FF7F868DEE3}" type="presParOf" srcId="{C774405C-03F5-6A49-B98D-6A5F39DDF9C2}" destId="{E517FDBA-8233-2749-B067-18E23E124A79}" srcOrd="6" destOrd="0" presId="urn:microsoft.com/office/officeart/2005/8/layout/orgChart1"/>
    <dgm:cxn modelId="{0DF60D32-361E-D945-9E81-5FE54D43BFB5}" type="presParOf" srcId="{C774405C-03F5-6A49-B98D-6A5F39DDF9C2}" destId="{BA058AC8-FDC0-6044-AEB7-7062025CE6C0}" srcOrd="7" destOrd="0" presId="urn:microsoft.com/office/officeart/2005/8/layout/orgChart1"/>
    <dgm:cxn modelId="{FF1B6552-B149-3647-9B19-0FCE69D062EB}" type="presParOf" srcId="{BA058AC8-FDC0-6044-AEB7-7062025CE6C0}" destId="{24C2BBE6-E77A-364F-8079-7212327DB2BD}" srcOrd="0" destOrd="0" presId="urn:microsoft.com/office/officeart/2005/8/layout/orgChart1"/>
    <dgm:cxn modelId="{5B825BB5-EEEE-C64D-A12F-3FB780B52597}" type="presParOf" srcId="{24C2BBE6-E77A-364F-8079-7212327DB2BD}" destId="{0DD88A8E-2921-B94B-920F-B328B8F329E0}" srcOrd="0" destOrd="0" presId="urn:microsoft.com/office/officeart/2005/8/layout/orgChart1"/>
    <dgm:cxn modelId="{F4F98A9F-BF59-2E4A-81F6-C82467BA25D9}" type="presParOf" srcId="{24C2BBE6-E77A-364F-8079-7212327DB2BD}" destId="{7BD7743E-29CE-C74B-83D1-BEB450766B89}" srcOrd="1" destOrd="0" presId="urn:microsoft.com/office/officeart/2005/8/layout/orgChart1"/>
    <dgm:cxn modelId="{D0FF5220-DE90-FB40-A702-972A52790F8F}" type="presParOf" srcId="{BA058AC8-FDC0-6044-AEB7-7062025CE6C0}" destId="{AAFB68FF-4267-7D42-9B7A-3EF4083BEAC9}" srcOrd="1" destOrd="0" presId="urn:microsoft.com/office/officeart/2005/8/layout/orgChart1"/>
    <dgm:cxn modelId="{E2813EA9-938A-A84F-8470-831B69A1AC66}" type="presParOf" srcId="{BA058AC8-FDC0-6044-AEB7-7062025CE6C0}" destId="{EA8C64D3-E220-7C48-936D-A41217CB2C4D}" srcOrd="2" destOrd="0" presId="urn:microsoft.com/office/officeart/2005/8/layout/orgChart1"/>
    <dgm:cxn modelId="{0FF71716-F3DE-0A4B-8FD6-3F8B6D6F7950}" type="presParOf" srcId="{A6450677-43C2-464E-9507-2D0CCC34326F}" destId="{B8E4ABB2-ADC7-D04C-BE1E-F4380F71F3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1F0D10-BECD-FC4E-B681-3880ECE967F9}" type="doc">
      <dgm:prSet loTypeId="urn:microsoft.com/office/officeart/2005/8/layout/vList2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A07DDB-AD52-2746-B0FD-A99748A82258}">
      <dgm:prSet phldrT="[Текст]" custT="1"/>
      <dgm:spPr/>
      <dgm:t>
        <a:bodyPr/>
        <a:lstStyle/>
        <a:p>
          <a:r>
            <a:rPr lang="ru-RU" sz="1800" dirty="0">
              <a:latin typeface="Times" pitchFamily="2" charset="0"/>
            </a:rPr>
            <a:t>У педагогов должны быть сформированы специальные знания, умения и навыки, позволяющие планировать образовательный процесс, исходя из современных требований:</a:t>
          </a:r>
        </a:p>
      </dgm:t>
    </dgm:pt>
    <dgm:pt modelId="{51E2903F-B336-424A-B0BD-79F284FDFDB9}" type="parTrans" cxnId="{DF624DFB-BA1D-4D46-835C-FFEB7DBC7F80}">
      <dgm:prSet/>
      <dgm:spPr/>
      <dgm:t>
        <a:bodyPr/>
        <a:lstStyle/>
        <a:p>
          <a:endParaRPr lang="ru-RU" sz="1800">
            <a:solidFill>
              <a:srgbClr val="0A0503"/>
            </a:solidFill>
            <a:latin typeface="Times" pitchFamily="2" charset="0"/>
          </a:endParaRPr>
        </a:p>
      </dgm:t>
    </dgm:pt>
    <dgm:pt modelId="{1B14D857-45AE-BC42-8905-2D02D03BB47E}" type="sibTrans" cxnId="{DF624DFB-BA1D-4D46-835C-FFEB7DBC7F80}">
      <dgm:prSet custT="1"/>
      <dgm:spPr>
        <a:solidFill>
          <a:schemeClr val="accent3"/>
        </a:solidFill>
      </dgm:spPr>
      <dgm:t>
        <a:bodyPr/>
        <a:lstStyle/>
        <a:p>
          <a:endParaRPr lang="ru-RU" sz="1800">
            <a:solidFill>
              <a:srgbClr val="0A0503"/>
            </a:solidFill>
            <a:latin typeface="Times" pitchFamily="2" charset="0"/>
          </a:endParaRPr>
        </a:p>
      </dgm:t>
    </dgm:pt>
    <dgm:pt modelId="{1613AABA-5A9C-3041-A88E-9379DC78B2DE}">
      <dgm:prSet custT="1"/>
      <dgm:spPr/>
      <dgm:t>
        <a:bodyPr/>
        <a:lstStyle/>
        <a:p>
          <a:r>
            <a:rPr lang="ru-RU" sz="1800" dirty="0">
              <a:latin typeface="Times" pitchFamily="2" charset="0"/>
            </a:rPr>
            <a:t>Педагог должен владеть умением выделять цели и задачи образовательной работы.</a:t>
          </a:r>
        </a:p>
      </dgm:t>
    </dgm:pt>
    <dgm:pt modelId="{D9C491FF-3311-AD4D-8671-FA55D5816A76}" type="parTrans" cxnId="{E2191300-596F-7E40-90D5-DE6B3C8CEE31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FB60924C-9643-3E41-BE67-1910AD15FD41}" type="sibTrans" cxnId="{E2191300-596F-7E40-90D5-DE6B3C8CEE31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4AFD40A5-37C6-5F43-A713-5D62880D0FF9}">
      <dgm:prSet custT="1"/>
      <dgm:spPr/>
      <dgm:t>
        <a:bodyPr/>
        <a:lstStyle/>
        <a:p>
          <a:r>
            <a:rPr lang="ru-RU" sz="1800" dirty="0">
              <a:latin typeface="Times" pitchFamily="2" charset="0"/>
            </a:rPr>
            <a:t>Педагог должен определять форму и структуру образовательного процесса в зависимости от сформулированных педагогических задач и особенностей участников;</a:t>
          </a:r>
        </a:p>
      </dgm:t>
    </dgm:pt>
    <dgm:pt modelId="{DDFD5340-39F0-254A-B466-96B47A6DB46C}" type="parTrans" cxnId="{EB23CDF0-C201-E54D-8662-5183E9B9D971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00E7E8BC-8FEF-4C46-9381-F5EA54174F00}" type="sibTrans" cxnId="{EB23CDF0-C201-E54D-8662-5183E9B9D971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0A47BA05-B5AB-6B4C-8C8A-7AED9F9429B3}">
      <dgm:prSet custT="1"/>
      <dgm:spPr/>
      <dgm:t>
        <a:bodyPr/>
        <a:lstStyle/>
        <a:p>
          <a:r>
            <a:rPr lang="ru-RU" sz="1800" dirty="0">
              <a:latin typeface="Times" pitchFamily="2" charset="0"/>
            </a:rPr>
            <a:t>Педагог должен уметь отбирать формы, методы и средства обучения и воспитания для получения качественного педагогического результата;</a:t>
          </a:r>
        </a:p>
      </dgm:t>
    </dgm:pt>
    <dgm:pt modelId="{4AA2B72C-E0E7-5E49-B58D-A4D70A3757A5}" type="parTrans" cxnId="{C3D0BD7F-8263-FD4E-9648-12601AAC864B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B20A1158-1AD2-C94F-A36D-BF5725F0C98B}" type="sibTrans" cxnId="{C3D0BD7F-8263-FD4E-9648-12601AAC864B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F9F94157-3344-0C47-AD90-C6D4FF0C17C1}">
      <dgm:prSet custT="1"/>
      <dgm:spPr/>
      <dgm:t>
        <a:bodyPr/>
        <a:lstStyle/>
        <a:p>
          <a:r>
            <a:rPr lang="ru-RU" sz="1800" dirty="0">
              <a:latin typeface="Times" pitchFamily="2" charset="0"/>
            </a:rPr>
            <a:t>Педагог должен уметь использовать инновационные методические приемы.</a:t>
          </a:r>
        </a:p>
      </dgm:t>
    </dgm:pt>
    <dgm:pt modelId="{F849B60F-DF17-2541-9A4F-A3F30745D150}" type="parTrans" cxnId="{EAB4AF54-42EC-D84B-8710-B0FCF0F48E3E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CB369230-9FE9-E446-BD26-08E9EC1CF7CB}" type="sibTrans" cxnId="{EAB4AF54-42EC-D84B-8710-B0FCF0F48E3E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593A4612-DC73-6644-B6D6-7654E0DD34E2}">
      <dgm:prSet custT="1"/>
      <dgm:spPr/>
      <dgm:t>
        <a:bodyPr/>
        <a:lstStyle/>
        <a:p>
          <a:r>
            <a:rPr lang="ru-RU" sz="1800" dirty="0">
              <a:latin typeface="Times" pitchFamily="2" charset="0"/>
            </a:rPr>
            <a:t>Построение образовательного процесса в организации проектной деятельности имеет свои сложности и особенности. Субъектами образовательного процесса являются педагоги, дети  и их родители (законные представители).</a:t>
          </a:r>
        </a:p>
      </dgm:t>
    </dgm:pt>
    <dgm:pt modelId="{A5EE6C67-8BEA-DE4A-B006-D508EA8145B0}" type="parTrans" cxnId="{2E9AA37B-7C7E-944B-9615-8EFC40B8FD00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D1787454-61B2-6443-A88D-6BE0F972F29B}" type="sibTrans" cxnId="{2E9AA37B-7C7E-944B-9615-8EFC40B8FD00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B98F1FCE-AB90-DA45-95DE-CE0078E12787}">
      <dgm:prSet custT="1"/>
      <dgm:spPr/>
      <dgm:t>
        <a:bodyPr/>
        <a:lstStyle/>
        <a:p>
          <a:r>
            <a:rPr lang="ru-RU" sz="1800" dirty="0">
              <a:latin typeface="Times" pitchFamily="2" charset="0"/>
            </a:rPr>
            <a:t>Педагогу необходимо выбирать оптимальную форму организации образовательного процесса, методы, направленные на организацию продуктивного взаимодействия  всех участников образовательного процесса. </a:t>
          </a:r>
        </a:p>
      </dgm:t>
    </dgm:pt>
    <dgm:pt modelId="{C4EDA7BC-BC8A-D844-8AF7-196B12432706}" type="parTrans" cxnId="{CE86AD5D-D808-634F-9071-E74C2B8BC19F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C02C8D96-C83E-974A-AD2C-0320FD92D61E}" type="sibTrans" cxnId="{CE86AD5D-D808-634F-9071-E74C2B8BC19F}">
      <dgm:prSet/>
      <dgm:spPr/>
      <dgm:t>
        <a:bodyPr/>
        <a:lstStyle/>
        <a:p>
          <a:endParaRPr lang="ru-RU" sz="1800">
            <a:latin typeface="Times" pitchFamily="2" charset="0"/>
          </a:endParaRPr>
        </a:p>
      </dgm:t>
    </dgm:pt>
    <dgm:pt modelId="{5BED12EA-87E5-FC49-AD12-52DC5F2D8437}" type="pres">
      <dgm:prSet presAssocID="{751F0D10-BECD-FC4E-B681-3880ECE967F9}" presName="linear" presStyleCnt="0">
        <dgm:presLayoutVars>
          <dgm:animLvl val="lvl"/>
          <dgm:resizeHandles val="exact"/>
        </dgm:presLayoutVars>
      </dgm:prSet>
      <dgm:spPr/>
    </dgm:pt>
    <dgm:pt modelId="{BEDBC468-67EB-0B43-B240-73281B1737AB}" type="pres">
      <dgm:prSet presAssocID="{8BA07DDB-AD52-2746-B0FD-A99748A8225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54FD34B-3EAD-354D-80C6-ADCD938E9C4C}" type="pres">
      <dgm:prSet presAssocID="{8BA07DDB-AD52-2746-B0FD-A99748A8225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2191300-596F-7E40-90D5-DE6B3C8CEE31}" srcId="{8BA07DDB-AD52-2746-B0FD-A99748A82258}" destId="{1613AABA-5A9C-3041-A88E-9379DC78B2DE}" srcOrd="0" destOrd="0" parTransId="{D9C491FF-3311-AD4D-8671-FA55D5816A76}" sibTransId="{FB60924C-9643-3E41-BE67-1910AD15FD41}"/>
    <dgm:cxn modelId="{6EF47318-9FFA-BD44-AEF2-A46A6B956D62}" type="presOf" srcId="{1613AABA-5A9C-3041-A88E-9379DC78B2DE}" destId="{254FD34B-3EAD-354D-80C6-ADCD938E9C4C}" srcOrd="0" destOrd="0" presId="urn:microsoft.com/office/officeart/2005/8/layout/vList2"/>
    <dgm:cxn modelId="{849AE71C-59BA-7B42-AB25-22CFCF3CBD85}" type="presOf" srcId="{4AFD40A5-37C6-5F43-A713-5D62880D0FF9}" destId="{254FD34B-3EAD-354D-80C6-ADCD938E9C4C}" srcOrd="0" destOrd="1" presId="urn:microsoft.com/office/officeart/2005/8/layout/vList2"/>
    <dgm:cxn modelId="{2A676338-D97D-C44F-B3CF-B3E77EA1153F}" type="presOf" srcId="{751F0D10-BECD-FC4E-B681-3880ECE967F9}" destId="{5BED12EA-87E5-FC49-AD12-52DC5F2D8437}" srcOrd="0" destOrd="0" presId="urn:microsoft.com/office/officeart/2005/8/layout/vList2"/>
    <dgm:cxn modelId="{8C87AF42-F84E-7C4E-85FD-D8838A092AF0}" type="presOf" srcId="{8BA07DDB-AD52-2746-B0FD-A99748A82258}" destId="{BEDBC468-67EB-0B43-B240-73281B1737AB}" srcOrd="0" destOrd="0" presId="urn:microsoft.com/office/officeart/2005/8/layout/vList2"/>
    <dgm:cxn modelId="{EAB4AF54-42EC-D84B-8710-B0FCF0F48E3E}" srcId="{8BA07DDB-AD52-2746-B0FD-A99748A82258}" destId="{F9F94157-3344-0C47-AD90-C6D4FF0C17C1}" srcOrd="3" destOrd="0" parTransId="{F849B60F-DF17-2541-9A4F-A3F30745D150}" sibTransId="{CB369230-9FE9-E446-BD26-08E9EC1CF7CB}"/>
    <dgm:cxn modelId="{CE86AD5D-D808-634F-9071-E74C2B8BC19F}" srcId="{8BA07DDB-AD52-2746-B0FD-A99748A82258}" destId="{B98F1FCE-AB90-DA45-95DE-CE0078E12787}" srcOrd="5" destOrd="0" parTransId="{C4EDA7BC-BC8A-D844-8AF7-196B12432706}" sibTransId="{C02C8D96-C83E-974A-AD2C-0320FD92D61E}"/>
    <dgm:cxn modelId="{8B808B76-F38F-2A48-99AB-26069466EAAD}" type="presOf" srcId="{593A4612-DC73-6644-B6D6-7654E0DD34E2}" destId="{254FD34B-3EAD-354D-80C6-ADCD938E9C4C}" srcOrd="0" destOrd="4" presId="urn:microsoft.com/office/officeart/2005/8/layout/vList2"/>
    <dgm:cxn modelId="{2E9AA37B-7C7E-944B-9615-8EFC40B8FD00}" srcId="{8BA07DDB-AD52-2746-B0FD-A99748A82258}" destId="{593A4612-DC73-6644-B6D6-7654E0DD34E2}" srcOrd="4" destOrd="0" parTransId="{A5EE6C67-8BEA-DE4A-B006-D508EA8145B0}" sibTransId="{D1787454-61B2-6443-A88D-6BE0F972F29B}"/>
    <dgm:cxn modelId="{C3D0BD7F-8263-FD4E-9648-12601AAC864B}" srcId="{8BA07DDB-AD52-2746-B0FD-A99748A82258}" destId="{0A47BA05-B5AB-6B4C-8C8A-7AED9F9429B3}" srcOrd="2" destOrd="0" parTransId="{4AA2B72C-E0E7-5E49-B58D-A4D70A3757A5}" sibTransId="{B20A1158-1AD2-C94F-A36D-BF5725F0C98B}"/>
    <dgm:cxn modelId="{198196C3-7507-BD45-BE12-65E66EF830BB}" type="presOf" srcId="{0A47BA05-B5AB-6B4C-8C8A-7AED9F9429B3}" destId="{254FD34B-3EAD-354D-80C6-ADCD938E9C4C}" srcOrd="0" destOrd="2" presId="urn:microsoft.com/office/officeart/2005/8/layout/vList2"/>
    <dgm:cxn modelId="{44B072D0-6BF6-1E48-A329-9ECD1F58448E}" type="presOf" srcId="{F9F94157-3344-0C47-AD90-C6D4FF0C17C1}" destId="{254FD34B-3EAD-354D-80C6-ADCD938E9C4C}" srcOrd="0" destOrd="3" presId="urn:microsoft.com/office/officeart/2005/8/layout/vList2"/>
    <dgm:cxn modelId="{5845A8D5-DBB4-4549-BDAC-6FAA1A85AAD5}" type="presOf" srcId="{B98F1FCE-AB90-DA45-95DE-CE0078E12787}" destId="{254FD34B-3EAD-354D-80C6-ADCD938E9C4C}" srcOrd="0" destOrd="5" presId="urn:microsoft.com/office/officeart/2005/8/layout/vList2"/>
    <dgm:cxn modelId="{EB23CDF0-C201-E54D-8662-5183E9B9D971}" srcId="{8BA07DDB-AD52-2746-B0FD-A99748A82258}" destId="{4AFD40A5-37C6-5F43-A713-5D62880D0FF9}" srcOrd="1" destOrd="0" parTransId="{DDFD5340-39F0-254A-B466-96B47A6DB46C}" sibTransId="{00E7E8BC-8FEF-4C46-9381-F5EA54174F00}"/>
    <dgm:cxn modelId="{DF624DFB-BA1D-4D46-835C-FFEB7DBC7F80}" srcId="{751F0D10-BECD-FC4E-B681-3880ECE967F9}" destId="{8BA07DDB-AD52-2746-B0FD-A99748A82258}" srcOrd="0" destOrd="0" parTransId="{51E2903F-B336-424A-B0BD-79F284FDFDB9}" sibTransId="{1B14D857-45AE-BC42-8905-2D02D03BB47E}"/>
    <dgm:cxn modelId="{F9DAFAE3-D97F-A04A-A417-D6307ADB46BA}" type="presParOf" srcId="{5BED12EA-87E5-FC49-AD12-52DC5F2D8437}" destId="{BEDBC468-67EB-0B43-B240-73281B1737AB}" srcOrd="0" destOrd="0" presId="urn:microsoft.com/office/officeart/2005/8/layout/vList2"/>
    <dgm:cxn modelId="{A207C3A6-785E-DA4F-A555-12DCE19320BD}" type="presParOf" srcId="{5BED12EA-87E5-FC49-AD12-52DC5F2D8437}" destId="{254FD34B-3EAD-354D-80C6-ADCD938E9C4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AA7D1-1C4C-5143-875C-D3D57D7AA155}">
      <dsp:nvSpPr>
        <dsp:cNvPr id="0" name=""/>
        <dsp:cNvSpPr/>
      </dsp:nvSpPr>
      <dsp:spPr>
        <a:xfrm>
          <a:off x="1941365" y="3424982"/>
          <a:ext cx="3881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811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59359-152A-FC43-9DC6-1B2BD1A3AF35}">
      <dsp:nvSpPr>
        <dsp:cNvPr id="0" name=""/>
        <dsp:cNvSpPr/>
      </dsp:nvSpPr>
      <dsp:spPr>
        <a:xfrm>
          <a:off x="1941365" y="2775644"/>
          <a:ext cx="3881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811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17328-33DC-0F4D-91C7-2BD2D5712FD1}">
      <dsp:nvSpPr>
        <dsp:cNvPr id="0" name=""/>
        <dsp:cNvSpPr/>
      </dsp:nvSpPr>
      <dsp:spPr>
        <a:xfrm>
          <a:off x="1941365" y="2065966"/>
          <a:ext cx="3881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811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3D86F-584E-5D43-ABA2-CC0CD380A923}">
      <dsp:nvSpPr>
        <dsp:cNvPr id="0" name=""/>
        <dsp:cNvSpPr/>
      </dsp:nvSpPr>
      <dsp:spPr>
        <a:xfrm>
          <a:off x="1941365" y="1151565"/>
          <a:ext cx="3881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811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06E29-CA5F-7F4A-999E-0149E6F1CEED}">
      <dsp:nvSpPr>
        <dsp:cNvPr id="0" name=""/>
        <dsp:cNvSpPr/>
      </dsp:nvSpPr>
      <dsp:spPr>
        <a:xfrm>
          <a:off x="1941365" y="280800"/>
          <a:ext cx="3881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811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B5EBE-7733-DE45-8AA7-486895CC5DE6}">
      <dsp:nvSpPr>
        <dsp:cNvPr id="0" name=""/>
        <dsp:cNvSpPr/>
      </dsp:nvSpPr>
      <dsp:spPr>
        <a:xfrm>
          <a:off x="810" y="74221"/>
          <a:ext cx="1940555" cy="5045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" pitchFamily="2" charset="0"/>
            </a:rPr>
            <a:t>диагностический</a:t>
          </a:r>
        </a:p>
      </dsp:txBody>
      <dsp:txXfrm>
        <a:off x="810" y="74221"/>
        <a:ext cx="1940555" cy="504598"/>
      </dsp:txXfrm>
    </dsp:sp>
    <dsp:sp modelId="{D5E83E24-1687-0743-91B5-8D082A197484}">
      <dsp:nvSpPr>
        <dsp:cNvPr id="0" name=""/>
        <dsp:cNvSpPr/>
      </dsp:nvSpPr>
      <dsp:spPr>
        <a:xfrm>
          <a:off x="2329476" y="74221"/>
          <a:ext cx="6332944" cy="5045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" pitchFamily="2" charset="0"/>
            </a:rPr>
            <a:t>осознание сути проблемы, ее носителей и потенциальных возможностей решения </a:t>
          </a:r>
        </a:p>
      </dsp:txBody>
      <dsp:txXfrm>
        <a:off x="2329476" y="74221"/>
        <a:ext cx="6332944" cy="504598"/>
      </dsp:txXfrm>
    </dsp:sp>
    <dsp:sp modelId="{8B618C07-AA55-B94D-9FC1-BC35A6450EE1}">
      <dsp:nvSpPr>
        <dsp:cNvPr id="0" name=""/>
        <dsp:cNvSpPr/>
      </dsp:nvSpPr>
      <dsp:spPr>
        <a:xfrm>
          <a:off x="810" y="821389"/>
          <a:ext cx="1940555" cy="7517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" pitchFamily="2" charset="0"/>
            </a:rPr>
            <a:t>поисковый</a:t>
          </a:r>
        </a:p>
      </dsp:txBody>
      <dsp:txXfrm>
        <a:off x="810" y="821389"/>
        <a:ext cx="1940555" cy="751792"/>
      </dsp:txXfrm>
    </dsp:sp>
    <dsp:sp modelId="{FD9D2CED-6CC0-AB40-B146-039D98AB2E3D}">
      <dsp:nvSpPr>
        <dsp:cNvPr id="0" name=""/>
        <dsp:cNvSpPr/>
      </dsp:nvSpPr>
      <dsp:spPr>
        <a:xfrm>
          <a:off x="2329476" y="821389"/>
          <a:ext cx="6332944" cy="75179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" pitchFamily="2" charset="0"/>
            </a:rPr>
            <a:t>сбор необходимой информации о путях и способах решения проблемы, доведение этой информации до всех участников проблемной ситуации, создание условий для осознания информации самим сопровождаемым </a:t>
          </a:r>
        </a:p>
      </dsp:txBody>
      <dsp:txXfrm>
        <a:off x="2329476" y="821389"/>
        <a:ext cx="6332944" cy="751792"/>
      </dsp:txXfrm>
    </dsp:sp>
    <dsp:sp modelId="{584E8510-5655-E449-B9E4-6E043B0FF709}">
      <dsp:nvSpPr>
        <dsp:cNvPr id="0" name=""/>
        <dsp:cNvSpPr/>
      </dsp:nvSpPr>
      <dsp:spPr>
        <a:xfrm>
          <a:off x="810" y="1815751"/>
          <a:ext cx="1940555" cy="5918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" pitchFamily="2" charset="0"/>
            </a:rPr>
            <a:t>консультативно-проективный</a:t>
          </a:r>
        </a:p>
      </dsp:txBody>
      <dsp:txXfrm>
        <a:off x="810" y="1815751"/>
        <a:ext cx="1940555" cy="591869"/>
      </dsp:txXfrm>
    </dsp:sp>
    <dsp:sp modelId="{6762B00D-E1C8-2C4C-B62B-148134C1797E}">
      <dsp:nvSpPr>
        <dsp:cNvPr id="0" name=""/>
        <dsp:cNvSpPr/>
      </dsp:nvSpPr>
      <dsp:spPr>
        <a:xfrm>
          <a:off x="2329476" y="1815751"/>
          <a:ext cx="6332944" cy="59186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" pitchFamily="2" charset="0"/>
            </a:rPr>
            <a:t>обсуждение со всеми заинтересованными лицами возможные варианты решения проблемы</a:t>
          </a:r>
        </a:p>
      </dsp:txBody>
      <dsp:txXfrm>
        <a:off x="2329476" y="1815751"/>
        <a:ext cx="6332944" cy="591869"/>
      </dsp:txXfrm>
    </dsp:sp>
    <dsp:sp modelId="{AAF38385-9E03-504A-ABB4-1C5A4AD3B4A5}">
      <dsp:nvSpPr>
        <dsp:cNvPr id="0" name=""/>
        <dsp:cNvSpPr/>
      </dsp:nvSpPr>
      <dsp:spPr>
        <a:xfrm>
          <a:off x="810" y="2650190"/>
          <a:ext cx="1940555" cy="3423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" pitchFamily="2" charset="0"/>
            </a:rPr>
            <a:t>деятельностный</a:t>
          </a:r>
          <a:endParaRPr lang="ru-RU" sz="1600" kern="1200" dirty="0">
            <a:latin typeface="Times" pitchFamily="2" charset="0"/>
          </a:endParaRPr>
        </a:p>
      </dsp:txBody>
      <dsp:txXfrm>
        <a:off x="810" y="2650190"/>
        <a:ext cx="1940555" cy="342349"/>
      </dsp:txXfrm>
    </dsp:sp>
    <dsp:sp modelId="{1A5BDD05-FCCD-5643-A14F-DE0DB519C14C}">
      <dsp:nvSpPr>
        <dsp:cNvPr id="0" name=""/>
        <dsp:cNvSpPr/>
      </dsp:nvSpPr>
      <dsp:spPr>
        <a:xfrm>
          <a:off x="2329476" y="2650190"/>
          <a:ext cx="6332944" cy="34234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" pitchFamily="2" charset="0"/>
            </a:rPr>
            <a:t>достижение желаемого результата</a:t>
          </a:r>
        </a:p>
      </dsp:txBody>
      <dsp:txXfrm>
        <a:off x="2329476" y="2650190"/>
        <a:ext cx="6332944" cy="342349"/>
      </dsp:txXfrm>
    </dsp:sp>
    <dsp:sp modelId="{0C95C043-A1AF-CA4E-9D3B-345F612E34A1}">
      <dsp:nvSpPr>
        <dsp:cNvPr id="0" name=""/>
        <dsp:cNvSpPr/>
      </dsp:nvSpPr>
      <dsp:spPr>
        <a:xfrm>
          <a:off x="810" y="3235108"/>
          <a:ext cx="1940555" cy="4711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" pitchFamily="2" charset="0"/>
            </a:rPr>
            <a:t>рефлексивный</a:t>
          </a:r>
        </a:p>
      </dsp:txBody>
      <dsp:txXfrm>
        <a:off x="810" y="3235108"/>
        <a:ext cx="1940555" cy="471187"/>
      </dsp:txXfrm>
    </dsp:sp>
    <dsp:sp modelId="{1E0A5465-40C1-0040-A95C-8EC8868AE175}">
      <dsp:nvSpPr>
        <dsp:cNvPr id="0" name=""/>
        <dsp:cNvSpPr/>
      </dsp:nvSpPr>
      <dsp:spPr>
        <a:xfrm>
          <a:off x="2329476" y="3235108"/>
          <a:ext cx="6332944" cy="47118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" pitchFamily="2" charset="0"/>
            </a:rPr>
            <a:t>этап осмысления результатов деятельности службы сопровождения по решению той или иной проблемы</a:t>
          </a:r>
        </a:p>
      </dsp:txBody>
      <dsp:txXfrm>
        <a:off x="2329476" y="3235108"/>
        <a:ext cx="6332944" cy="471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97438-BD8D-9F4B-876B-503C1CE01DA8}">
      <dsp:nvSpPr>
        <dsp:cNvPr id="0" name=""/>
        <dsp:cNvSpPr/>
      </dsp:nvSpPr>
      <dsp:spPr>
        <a:xfrm>
          <a:off x="0" y="0"/>
          <a:ext cx="6670688" cy="705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" pitchFamily="2" charset="0"/>
            </a:rPr>
            <a:t>Формирование заинтересованности учащихся в конкретной деятельности, решении какой-то проблемы </a:t>
          </a:r>
        </a:p>
      </dsp:txBody>
      <dsp:txXfrm>
        <a:off x="20656" y="20656"/>
        <a:ext cx="5827146" cy="663945"/>
      </dsp:txXfrm>
    </dsp:sp>
    <dsp:sp modelId="{946B0AB2-B7EC-974E-BE2C-E51789D71654}">
      <dsp:nvSpPr>
        <dsp:cNvPr id="0" name=""/>
        <dsp:cNvSpPr/>
      </dsp:nvSpPr>
      <dsp:spPr>
        <a:xfrm>
          <a:off x="498135" y="803210"/>
          <a:ext cx="6670688" cy="705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245"/>
                <a:satOff val="-2027"/>
                <a:lumOff val="4706"/>
                <a:alphaOff val="0"/>
                <a:tint val="50000"/>
                <a:satMod val="300000"/>
              </a:schemeClr>
            </a:gs>
            <a:gs pos="35000">
              <a:schemeClr val="accent4">
                <a:hueOff val="2245"/>
                <a:satOff val="-2027"/>
                <a:lumOff val="4706"/>
                <a:alphaOff val="0"/>
                <a:tint val="37000"/>
                <a:satMod val="300000"/>
              </a:schemeClr>
            </a:gs>
            <a:gs pos="100000">
              <a:schemeClr val="accent4">
                <a:hueOff val="2245"/>
                <a:satOff val="-2027"/>
                <a:lumOff val="47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" pitchFamily="2" charset="0"/>
            </a:rPr>
            <a:t>Направление мыслительной работы учащихся на активное применение, имеющихся знаний и навыков для решения поставленной задачи</a:t>
          </a:r>
        </a:p>
      </dsp:txBody>
      <dsp:txXfrm>
        <a:off x="518791" y="823866"/>
        <a:ext cx="5672823" cy="663945"/>
      </dsp:txXfrm>
    </dsp:sp>
    <dsp:sp modelId="{74C60CB9-18A1-864B-AE5C-33629DF93C2A}">
      <dsp:nvSpPr>
        <dsp:cNvPr id="0" name=""/>
        <dsp:cNvSpPr/>
      </dsp:nvSpPr>
      <dsp:spPr>
        <a:xfrm>
          <a:off x="996271" y="1606420"/>
          <a:ext cx="6670688" cy="705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491"/>
                <a:satOff val="-4053"/>
                <a:lumOff val="9411"/>
                <a:alphaOff val="0"/>
                <a:tint val="50000"/>
                <a:satMod val="300000"/>
              </a:schemeClr>
            </a:gs>
            <a:gs pos="35000">
              <a:schemeClr val="accent4">
                <a:hueOff val="4491"/>
                <a:satOff val="-4053"/>
                <a:lumOff val="9411"/>
                <a:alphaOff val="0"/>
                <a:tint val="37000"/>
                <a:satMod val="300000"/>
              </a:schemeClr>
            </a:gs>
            <a:gs pos="100000">
              <a:schemeClr val="accent4">
                <a:hueOff val="4491"/>
                <a:satOff val="-4053"/>
                <a:lumOff val="94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" pitchFamily="2" charset="0"/>
            </a:rPr>
            <a:t>Постановку целевого назначения проектной деятельности и ее актуальности для учащихся </a:t>
          </a:r>
        </a:p>
      </dsp:txBody>
      <dsp:txXfrm>
        <a:off x="1016927" y="1627076"/>
        <a:ext cx="5672823" cy="663945"/>
      </dsp:txXfrm>
    </dsp:sp>
    <dsp:sp modelId="{C6E422E6-8006-374B-9BF5-59A8B9E7D709}">
      <dsp:nvSpPr>
        <dsp:cNvPr id="0" name=""/>
        <dsp:cNvSpPr/>
      </dsp:nvSpPr>
      <dsp:spPr>
        <a:xfrm>
          <a:off x="1494407" y="2409630"/>
          <a:ext cx="6670688" cy="705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736"/>
                <a:satOff val="-6080"/>
                <a:lumOff val="14117"/>
                <a:alphaOff val="0"/>
                <a:tint val="50000"/>
                <a:satMod val="300000"/>
              </a:schemeClr>
            </a:gs>
            <a:gs pos="35000">
              <a:schemeClr val="accent4">
                <a:hueOff val="6736"/>
                <a:satOff val="-6080"/>
                <a:lumOff val="14117"/>
                <a:alphaOff val="0"/>
                <a:tint val="37000"/>
                <a:satMod val="300000"/>
              </a:schemeClr>
            </a:gs>
            <a:gs pos="100000">
              <a:schemeClr val="accent4">
                <a:hueOff val="6736"/>
                <a:satOff val="-6080"/>
                <a:lumOff val="141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" pitchFamily="2" charset="0"/>
            </a:rPr>
            <a:t>Подбор необходимых источников информации и ознакомление с ними учащихся, актуальных для применения в данном проекте</a:t>
          </a:r>
        </a:p>
      </dsp:txBody>
      <dsp:txXfrm>
        <a:off x="1515063" y="2430286"/>
        <a:ext cx="5672823" cy="663945"/>
      </dsp:txXfrm>
    </dsp:sp>
    <dsp:sp modelId="{65B3DFC5-C5E7-1444-895D-90BFB638FF91}">
      <dsp:nvSpPr>
        <dsp:cNvPr id="0" name=""/>
        <dsp:cNvSpPr/>
      </dsp:nvSpPr>
      <dsp:spPr>
        <a:xfrm>
          <a:off x="1992543" y="3212840"/>
          <a:ext cx="6670688" cy="705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981"/>
                <a:satOff val="-8106"/>
                <a:lumOff val="18823"/>
                <a:alphaOff val="0"/>
                <a:tint val="50000"/>
                <a:satMod val="300000"/>
              </a:schemeClr>
            </a:gs>
            <a:gs pos="35000">
              <a:schemeClr val="accent4">
                <a:hueOff val="8981"/>
                <a:satOff val="-8106"/>
                <a:lumOff val="18823"/>
                <a:alphaOff val="0"/>
                <a:tint val="37000"/>
                <a:satMod val="300000"/>
              </a:schemeClr>
            </a:gs>
            <a:gs pos="100000">
              <a:schemeClr val="accent4">
                <a:hueOff val="8981"/>
                <a:satOff val="-8106"/>
                <a:lumOff val="188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" pitchFamily="2" charset="0"/>
            </a:rPr>
            <a:t>Оказание помощи в решении проблемы без предложения готовых решений проблемы</a:t>
          </a:r>
        </a:p>
      </dsp:txBody>
      <dsp:txXfrm>
        <a:off x="2013199" y="3233496"/>
        <a:ext cx="5672823" cy="663945"/>
      </dsp:txXfrm>
    </dsp:sp>
    <dsp:sp modelId="{9F664643-1B50-9542-A4D9-CC9BF9F1C47C}">
      <dsp:nvSpPr>
        <dsp:cNvPr id="0" name=""/>
        <dsp:cNvSpPr/>
      </dsp:nvSpPr>
      <dsp:spPr>
        <a:xfrm>
          <a:off x="6212271" y="515229"/>
          <a:ext cx="458417" cy="45841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/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rgbClr val="0A0503"/>
            </a:solidFill>
            <a:latin typeface="Times" pitchFamily="2" charset="0"/>
          </a:endParaRPr>
        </a:p>
      </dsp:txBody>
      <dsp:txXfrm>
        <a:off x="6315415" y="515229"/>
        <a:ext cx="252129" cy="344959"/>
      </dsp:txXfrm>
    </dsp:sp>
    <dsp:sp modelId="{99CE5B9E-A217-A34C-8D8D-AE3BD5C95751}">
      <dsp:nvSpPr>
        <dsp:cNvPr id="0" name=""/>
        <dsp:cNvSpPr/>
      </dsp:nvSpPr>
      <dsp:spPr>
        <a:xfrm>
          <a:off x="6710407" y="1318439"/>
          <a:ext cx="458417" cy="45841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/>
        </a:solidFill>
        <a:ln w="9525" cap="flat" cmpd="sng" algn="ctr">
          <a:solidFill>
            <a:schemeClr val="accent4">
              <a:tint val="40000"/>
              <a:alpha val="90000"/>
              <a:hueOff val="91313"/>
              <a:satOff val="-2530"/>
              <a:lumOff val="1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latin typeface="Times" pitchFamily="2" charset="0"/>
          </a:endParaRPr>
        </a:p>
      </dsp:txBody>
      <dsp:txXfrm>
        <a:off x="6813551" y="1318439"/>
        <a:ext cx="252129" cy="344959"/>
      </dsp:txXfrm>
    </dsp:sp>
    <dsp:sp modelId="{01C2B917-03E2-B643-94FA-A5008D6EFDD9}">
      <dsp:nvSpPr>
        <dsp:cNvPr id="0" name=""/>
        <dsp:cNvSpPr/>
      </dsp:nvSpPr>
      <dsp:spPr>
        <a:xfrm>
          <a:off x="7208542" y="2109895"/>
          <a:ext cx="458417" cy="45841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/>
        </a:solidFill>
        <a:ln w="9525" cap="flat" cmpd="sng" algn="ctr">
          <a:solidFill>
            <a:schemeClr val="accent4">
              <a:tint val="40000"/>
              <a:alpha val="90000"/>
              <a:hueOff val="182627"/>
              <a:satOff val="-5060"/>
              <a:lumOff val="32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latin typeface="Times" pitchFamily="2" charset="0"/>
          </a:endParaRPr>
        </a:p>
      </dsp:txBody>
      <dsp:txXfrm>
        <a:off x="7311686" y="2109895"/>
        <a:ext cx="252129" cy="344959"/>
      </dsp:txXfrm>
    </dsp:sp>
    <dsp:sp modelId="{5B782CDF-2436-C84D-9B7D-530D550910C2}">
      <dsp:nvSpPr>
        <dsp:cNvPr id="0" name=""/>
        <dsp:cNvSpPr/>
      </dsp:nvSpPr>
      <dsp:spPr>
        <a:xfrm>
          <a:off x="7706678" y="2920942"/>
          <a:ext cx="458417" cy="45841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/>
        </a:solidFill>
        <a:ln w="9525" cap="flat" cmpd="sng" algn="ctr">
          <a:solidFill>
            <a:schemeClr val="accent4">
              <a:tint val="40000"/>
              <a:alpha val="90000"/>
              <a:hueOff val="273940"/>
              <a:satOff val="-7590"/>
              <a:lumOff val="48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latin typeface="Times" pitchFamily="2" charset="0"/>
          </a:endParaRPr>
        </a:p>
      </dsp:txBody>
      <dsp:txXfrm>
        <a:off x="7809822" y="2920942"/>
        <a:ext cx="252129" cy="344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295EE-4C74-7C42-8A03-2AD5516B08CB}">
      <dsp:nvSpPr>
        <dsp:cNvPr id="0" name=""/>
        <dsp:cNvSpPr/>
      </dsp:nvSpPr>
      <dsp:spPr>
        <a:xfrm>
          <a:off x="7614" y="81326"/>
          <a:ext cx="2275790" cy="1479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>
                  <a:lumMod val="10000"/>
                </a:schemeClr>
              </a:solidFill>
              <a:latin typeface="Times" pitchFamily="2" charset="0"/>
            </a:rPr>
            <a:t>Разделение учащихся на группы и распределение их ролей в проекте</a:t>
          </a:r>
        </a:p>
      </dsp:txBody>
      <dsp:txXfrm>
        <a:off x="50952" y="124664"/>
        <a:ext cx="2189114" cy="1392979"/>
      </dsp:txXfrm>
    </dsp:sp>
    <dsp:sp modelId="{0C46E7E3-7D69-314D-9D46-6CC922B703DC}">
      <dsp:nvSpPr>
        <dsp:cNvPr id="0" name=""/>
        <dsp:cNvSpPr/>
      </dsp:nvSpPr>
      <dsp:spPr>
        <a:xfrm>
          <a:off x="2483674" y="538955"/>
          <a:ext cx="482467" cy="5643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rgbClr val="0A0503"/>
            </a:solidFill>
            <a:latin typeface="Times" pitchFamily="2" charset="0"/>
          </a:endParaRPr>
        </a:p>
      </dsp:txBody>
      <dsp:txXfrm>
        <a:off x="2483674" y="651834"/>
        <a:ext cx="337727" cy="338638"/>
      </dsp:txXfrm>
    </dsp:sp>
    <dsp:sp modelId="{E4C9F109-B72B-A44E-9E3E-BED9C78261D2}">
      <dsp:nvSpPr>
        <dsp:cNvPr id="0" name=""/>
        <dsp:cNvSpPr/>
      </dsp:nvSpPr>
      <dsp:spPr>
        <a:xfrm>
          <a:off x="3193720" y="81326"/>
          <a:ext cx="2275790" cy="1479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796"/>
                <a:satOff val="-1621"/>
                <a:lumOff val="3765"/>
                <a:alphaOff val="0"/>
                <a:tint val="50000"/>
                <a:satMod val="300000"/>
              </a:schemeClr>
            </a:gs>
            <a:gs pos="35000">
              <a:schemeClr val="accent4">
                <a:hueOff val="1796"/>
                <a:satOff val="-1621"/>
                <a:lumOff val="3765"/>
                <a:alphaOff val="0"/>
                <a:tint val="37000"/>
                <a:satMod val="300000"/>
              </a:schemeClr>
            </a:gs>
            <a:gs pos="100000">
              <a:schemeClr val="accent4">
                <a:hueOff val="1796"/>
                <a:satOff val="-1621"/>
                <a:lumOff val="37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>
                  <a:lumMod val="10000"/>
                </a:schemeClr>
              </a:solidFill>
              <a:latin typeface="Times" pitchFamily="2" charset="0"/>
            </a:rPr>
            <a:t>Предложение учащимся вариантов и приемов работы с информационными источниками</a:t>
          </a:r>
        </a:p>
      </dsp:txBody>
      <dsp:txXfrm>
        <a:off x="3237058" y="124664"/>
        <a:ext cx="2189114" cy="1392979"/>
      </dsp:txXfrm>
    </dsp:sp>
    <dsp:sp modelId="{9AD78FD9-07E9-5E4A-A697-8F7F63B99B0B}">
      <dsp:nvSpPr>
        <dsp:cNvPr id="0" name=""/>
        <dsp:cNvSpPr/>
      </dsp:nvSpPr>
      <dsp:spPr>
        <a:xfrm>
          <a:off x="5669780" y="538955"/>
          <a:ext cx="482467" cy="5643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245"/>
                <a:satOff val="-2027"/>
                <a:lumOff val="4706"/>
                <a:alphaOff val="0"/>
                <a:tint val="50000"/>
                <a:satMod val="300000"/>
              </a:schemeClr>
            </a:gs>
            <a:gs pos="35000">
              <a:schemeClr val="accent4">
                <a:hueOff val="2245"/>
                <a:satOff val="-2027"/>
                <a:lumOff val="4706"/>
                <a:alphaOff val="0"/>
                <a:tint val="37000"/>
                <a:satMod val="300000"/>
              </a:schemeClr>
            </a:gs>
            <a:gs pos="100000">
              <a:schemeClr val="accent4">
                <a:hueOff val="2245"/>
                <a:satOff val="-2027"/>
                <a:lumOff val="47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5669780" y="651834"/>
        <a:ext cx="337727" cy="338638"/>
      </dsp:txXfrm>
    </dsp:sp>
    <dsp:sp modelId="{96F98753-FECC-7A43-B955-8FCB0DC979D7}">
      <dsp:nvSpPr>
        <dsp:cNvPr id="0" name=""/>
        <dsp:cNvSpPr/>
      </dsp:nvSpPr>
      <dsp:spPr>
        <a:xfrm>
          <a:off x="6379827" y="81326"/>
          <a:ext cx="2275790" cy="1479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592"/>
                <a:satOff val="-3242"/>
                <a:lumOff val="7529"/>
                <a:alphaOff val="0"/>
                <a:tint val="50000"/>
                <a:satMod val="300000"/>
              </a:schemeClr>
            </a:gs>
            <a:gs pos="35000">
              <a:schemeClr val="accent4">
                <a:hueOff val="3592"/>
                <a:satOff val="-3242"/>
                <a:lumOff val="7529"/>
                <a:alphaOff val="0"/>
                <a:tint val="37000"/>
                <a:satMod val="300000"/>
              </a:schemeClr>
            </a:gs>
            <a:gs pos="100000">
              <a:schemeClr val="accent4">
                <a:hueOff val="3592"/>
                <a:satOff val="-3242"/>
                <a:lumOff val="75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solidFill>
                <a:schemeClr val="bg1">
                  <a:lumMod val="10000"/>
                </a:schemeClr>
              </a:solidFill>
              <a:latin typeface="Times" pitchFamily="2" charset="0"/>
            </a:rPr>
            <a:t>Составление плана работы по решению задач проекта</a:t>
          </a:r>
        </a:p>
      </dsp:txBody>
      <dsp:txXfrm>
        <a:off x="6423165" y="124664"/>
        <a:ext cx="2189114" cy="1392979"/>
      </dsp:txXfrm>
    </dsp:sp>
    <dsp:sp modelId="{CA825D7D-244A-BB43-84E5-CF701DB091FC}">
      <dsp:nvSpPr>
        <dsp:cNvPr id="0" name=""/>
        <dsp:cNvSpPr/>
      </dsp:nvSpPr>
      <dsp:spPr>
        <a:xfrm rot="5400000">
          <a:off x="7276488" y="1720286"/>
          <a:ext cx="482467" cy="5643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4491"/>
                <a:satOff val="-4053"/>
                <a:lumOff val="9411"/>
                <a:alphaOff val="0"/>
                <a:tint val="50000"/>
                <a:satMod val="300000"/>
              </a:schemeClr>
            </a:gs>
            <a:gs pos="35000">
              <a:schemeClr val="accent4">
                <a:hueOff val="4491"/>
                <a:satOff val="-4053"/>
                <a:lumOff val="9411"/>
                <a:alphaOff val="0"/>
                <a:tint val="37000"/>
                <a:satMod val="300000"/>
              </a:schemeClr>
            </a:gs>
            <a:gs pos="100000">
              <a:schemeClr val="accent4">
                <a:hueOff val="4491"/>
                <a:satOff val="-4053"/>
                <a:lumOff val="94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 rot="-5400000">
        <a:off x="7348403" y="1761250"/>
        <a:ext cx="338638" cy="337727"/>
      </dsp:txXfrm>
    </dsp:sp>
    <dsp:sp modelId="{C11ECC7D-CF12-D749-B7F5-83E3EC01F9BA}">
      <dsp:nvSpPr>
        <dsp:cNvPr id="0" name=""/>
        <dsp:cNvSpPr/>
      </dsp:nvSpPr>
      <dsp:spPr>
        <a:xfrm>
          <a:off x="6379827" y="2471297"/>
          <a:ext cx="2275790" cy="1365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389"/>
                <a:satOff val="-4864"/>
                <a:lumOff val="11294"/>
                <a:alphaOff val="0"/>
                <a:tint val="50000"/>
                <a:satMod val="300000"/>
              </a:schemeClr>
            </a:gs>
            <a:gs pos="35000">
              <a:schemeClr val="accent4">
                <a:hueOff val="5389"/>
                <a:satOff val="-4864"/>
                <a:lumOff val="11294"/>
                <a:alphaOff val="0"/>
                <a:tint val="37000"/>
                <a:satMod val="300000"/>
              </a:schemeClr>
            </a:gs>
            <a:gs pos="100000">
              <a:schemeClr val="accent4">
                <a:hueOff val="5389"/>
                <a:satOff val="-4864"/>
                <a:lumOff val="1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solidFill>
                <a:schemeClr val="bg1">
                  <a:lumMod val="10000"/>
                </a:schemeClr>
              </a:solidFill>
              <a:latin typeface="Times" pitchFamily="2" charset="0"/>
            </a:rPr>
            <a:t>Предложение форм и методов работы по решению задач проекта</a:t>
          </a:r>
        </a:p>
      </dsp:txBody>
      <dsp:txXfrm>
        <a:off x="6419820" y="2511290"/>
        <a:ext cx="2195804" cy="1285488"/>
      </dsp:txXfrm>
    </dsp:sp>
    <dsp:sp modelId="{4836BA96-28B6-1B4E-832D-B0BEE5925B0B}">
      <dsp:nvSpPr>
        <dsp:cNvPr id="0" name=""/>
        <dsp:cNvSpPr/>
      </dsp:nvSpPr>
      <dsp:spPr>
        <a:xfrm rot="10800000">
          <a:off x="5697090" y="2871836"/>
          <a:ext cx="482467" cy="5643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736"/>
                <a:satOff val="-6080"/>
                <a:lumOff val="14117"/>
                <a:alphaOff val="0"/>
                <a:tint val="50000"/>
                <a:satMod val="300000"/>
              </a:schemeClr>
            </a:gs>
            <a:gs pos="35000">
              <a:schemeClr val="accent4">
                <a:hueOff val="6736"/>
                <a:satOff val="-6080"/>
                <a:lumOff val="14117"/>
                <a:alphaOff val="0"/>
                <a:tint val="37000"/>
                <a:satMod val="300000"/>
              </a:schemeClr>
            </a:gs>
            <a:gs pos="100000">
              <a:schemeClr val="accent4">
                <a:hueOff val="6736"/>
                <a:satOff val="-6080"/>
                <a:lumOff val="141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 rot="10800000">
        <a:off x="5841830" y="2984715"/>
        <a:ext cx="337727" cy="338638"/>
      </dsp:txXfrm>
    </dsp:sp>
    <dsp:sp modelId="{948B81FB-BE2A-4A44-866B-C277BA2EB79F}">
      <dsp:nvSpPr>
        <dsp:cNvPr id="0" name=""/>
        <dsp:cNvSpPr/>
      </dsp:nvSpPr>
      <dsp:spPr>
        <a:xfrm>
          <a:off x="3193720" y="2471297"/>
          <a:ext cx="2275790" cy="1365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185"/>
                <a:satOff val="-6485"/>
                <a:lumOff val="15058"/>
                <a:alphaOff val="0"/>
                <a:tint val="50000"/>
                <a:satMod val="300000"/>
              </a:schemeClr>
            </a:gs>
            <a:gs pos="35000">
              <a:schemeClr val="accent4">
                <a:hueOff val="7185"/>
                <a:satOff val="-6485"/>
                <a:lumOff val="15058"/>
                <a:alphaOff val="0"/>
                <a:tint val="37000"/>
                <a:satMod val="300000"/>
              </a:schemeClr>
            </a:gs>
            <a:gs pos="100000">
              <a:schemeClr val="accent4">
                <a:hueOff val="7185"/>
                <a:satOff val="-6485"/>
                <a:lumOff val="150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solidFill>
                <a:schemeClr val="bg1">
                  <a:lumMod val="10000"/>
                </a:schemeClr>
              </a:solidFill>
              <a:latin typeface="Times" pitchFamily="2" charset="0"/>
            </a:rPr>
            <a:t>Определение форм презентации итогов проектной деятельности</a:t>
          </a:r>
        </a:p>
      </dsp:txBody>
      <dsp:txXfrm>
        <a:off x="3233713" y="2511290"/>
        <a:ext cx="2195804" cy="1285488"/>
      </dsp:txXfrm>
    </dsp:sp>
    <dsp:sp modelId="{677A748A-6EC2-1E46-9337-FDB99CF055C3}">
      <dsp:nvSpPr>
        <dsp:cNvPr id="0" name=""/>
        <dsp:cNvSpPr/>
      </dsp:nvSpPr>
      <dsp:spPr>
        <a:xfrm rot="10800000">
          <a:off x="2510983" y="2871836"/>
          <a:ext cx="482467" cy="5643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981"/>
                <a:satOff val="-8106"/>
                <a:lumOff val="18823"/>
                <a:alphaOff val="0"/>
                <a:tint val="50000"/>
                <a:satMod val="300000"/>
              </a:schemeClr>
            </a:gs>
            <a:gs pos="35000">
              <a:schemeClr val="accent4">
                <a:hueOff val="8981"/>
                <a:satOff val="-8106"/>
                <a:lumOff val="18823"/>
                <a:alphaOff val="0"/>
                <a:tint val="37000"/>
                <a:satMod val="300000"/>
              </a:schemeClr>
            </a:gs>
            <a:gs pos="100000">
              <a:schemeClr val="accent4">
                <a:hueOff val="8981"/>
                <a:satOff val="-8106"/>
                <a:lumOff val="188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 rot="10800000">
        <a:off x="2655723" y="2984715"/>
        <a:ext cx="337727" cy="338638"/>
      </dsp:txXfrm>
    </dsp:sp>
    <dsp:sp modelId="{2B548E29-FB0F-FC4E-8F02-35AFBE193863}">
      <dsp:nvSpPr>
        <dsp:cNvPr id="0" name=""/>
        <dsp:cNvSpPr/>
      </dsp:nvSpPr>
      <dsp:spPr>
        <a:xfrm>
          <a:off x="7614" y="2471297"/>
          <a:ext cx="2275790" cy="1365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981"/>
                <a:satOff val="-8106"/>
                <a:lumOff val="18823"/>
                <a:alphaOff val="0"/>
                <a:tint val="50000"/>
                <a:satMod val="300000"/>
              </a:schemeClr>
            </a:gs>
            <a:gs pos="35000">
              <a:schemeClr val="accent4">
                <a:hueOff val="8981"/>
                <a:satOff val="-8106"/>
                <a:lumOff val="18823"/>
                <a:alphaOff val="0"/>
                <a:tint val="37000"/>
                <a:satMod val="300000"/>
              </a:schemeClr>
            </a:gs>
            <a:gs pos="100000">
              <a:schemeClr val="accent4">
                <a:hueOff val="8981"/>
                <a:satOff val="-8106"/>
                <a:lumOff val="188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>
                  <a:lumMod val="10000"/>
                </a:schemeClr>
              </a:solidFill>
              <a:latin typeface="Times" pitchFamily="2" charset="0"/>
            </a:rPr>
            <a:t>Разработка критериев оценки итогов проектной деятельности</a:t>
          </a:r>
        </a:p>
      </dsp:txBody>
      <dsp:txXfrm>
        <a:off x="47607" y="2511290"/>
        <a:ext cx="2195804" cy="12854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C5E0F-D0D6-A048-80D7-843551A853AD}">
      <dsp:nvSpPr>
        <dsp:cNvPr id="0" name=""/>
        <dsp:cNvSpPr/>
      </dsp:nvSpPr>
      <dsp:spPr>
        <a:xfrm>
          <a:off x="0" y="3213689"/>
          <a:ext cx="8663232" cy="7030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" pitchFamily="2" charset="0"/>
            </a:rPr>
            <a:t>Советы по работе: использование актуальных источников информации, ответы на вопросы учащихся</a:t>
          </a:r>
        </a:p>
      </dsp:txBody>
      <dsp:txXfrm>
        <a:off x="0" y="3213689"/>
        <a:ext cx="8663232" cy="703076"/>
      </dsp:txXfrm>
    </dsp:sp>
    <dsp:sp modelId="{7845EBEA-2656-4B4A-A27D-355A9B6C393F}">
      <dsp:nvSpPr>
        <dsp:cNvPr id="0" name=""/>
        <dsp:cNvSpPr/>
      </dsp:nvSpPr>
      <dsp:spPr>
        <a:xfrm rot="10800000">
          <a:off x="0" y="2142903"/>
          <a:ext cx="8663232" cy="1081331"/>
        </a:xfrm>
        <a:prstGeom prst="upArrowCallout">
          <a:avLst/>
        </a:prstGeom>
        <a:gradFill rotWithShape="0">
          <a:gsLst>
            <a:gs pos="0">
              <a:schemeClr val="accent4">
                <a:hueOff val="2994"/>
                <a:satOff val="-2702"/>
                <a:lumOff val="6274"/>
                <a:alphaOff val="0"/>
                <a:tint val="50000"/>
                <a:satMod val="300000"/>
              </a:schemeClr>
            </a:gs>
            <a:gs pos="35000">
              <a:schemeClr val="accent4">
                <a:hueOff val="2994"/>
                <a:satOff val="-2702"/>
                <a:lumOff val="6274"/>
                <a:alphaOff val="0"/>
                <a:tint val="37000"/>
                <a:satMod val="300000"/>
              </a:schemeClr>
            </a:gs>
            <a:gs pos="100000">
              <a:schemeClr val="accent4">
                <a:hueOff val="2994"/>
                <a:satOff val="-2702"/>
                <a:lumOff val="62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" pitchFamily="2" charset="0"/>
            </a:rPr>
            <a:t>Контроль за последовательностью деятельности и временными рамками выполнения конкретных операций</a:t>
          </a:r>
        </a:p>
      </dsp:txBody>
      <dsp:txXfrm rot="10800000">
        <a:off x="0" y="2142903"/>
        <a:ext cx="8663232" cy="702616"/>
      </dsp:txXfrm>
    </dsp:sp>
    <dsp:sp modelId="{C3A9D556-E684-114E-BAEC-785AAC2E1A88}">
      <dsp:nvSpPr>
        <dsp:cNvPr id="0" name=""/>
        <dsp:cNvSpPr/>
      </dsp:nvSpPr>
      <dsp:spPr>
        <a:xfrm rot="10800000">
          <a:off x="0" y="1072117"/>
          <a:ext cx="8663232" cy="1081331"/>
        </a:xfrm>
        <a:prstGeom prst="upArrowCallout">
          <a:avLst/>
        </a:prstGeom>
        <a:gradFill rotWithShape="0">
          <a:gsLst>
            <a:gs pos="0">
              <a:schemeClr val="accent4">
                <a:hueOff val="5987"/>
                <a:satOff val="-5404"/>
                <a:lumOff val="12549"/>
                <a:alphaOff val="0"/>
                <a:tint val="50000"/>
                <a:satMod val="300000"/>
              </a:schemeClr>
            </a:gs>
            <a:gs pos="35000">
              <a:schemeClr val="accent4">
                <a:hueOff val="5987"/>
                <a:satOff val="-5404"/>
                <a:lumOff val="12549"/>
                <a:alphaOff val="0"/>
                <a:tint val="37000"/>
                <a:satMod val="300000"/>
              </a:schemeClr>
            </a:gs>
            <a:gs pos="100000">
              <a:schemeClr val="accent4">
                <a:hueOff val="5987"/>
                <a:satOff val="-5404"/>
                <a:lumOff val="12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" pitchFamily="2" charset="0"/>
            </a:rPr>
            <a:t>Контроль соблюдения техники безопасности</a:t>
          </a:r>
        </a:p>
      </dsp:txBody>
      <dsp:txXfrm rot="10800000">
        <a:off x="0" y="1072117"/>
        <a:ext cx="8663232" cy="702616"/>
      </dsp:txXfrm>
    </dsp:sp>
    <dsp:sp modelId="{8A00B220-15D8-7643-9C01-DD1E91CFD865}">
      <dsp:nvSpPr>
        <dsp:cNvPr id="0" name=""/>
        <dsp:cNvSpPr/>
      </dsp:nvSpPr>
      <dsp:spPr>
        <a:xfrm rot="10800000">
          <a:off x="0" y="1332"/>
          <a:ext cx="8663232" cy="1081331"/>
        </a:xfrm>
        <a:prstGeom prst="upArrowCallout">
          <a:avLst/>
        </a:prstGeom>
        <a:gradFill rotWithShape="0">
          <a:gsLst>
            <a:gs pos="0">
              <a:schemeClr val="accent4">
                <a:hueOff val="8981"/>
                <a:satOff val="-8106"/>
                <a:lumOff val="18823"/>
                <a:alphaOff val="0"/>
                <a:tint val="50000"/>
                <a:satMod val="300000"/>
              </a:schemeClr>
            </a:gs>
            <a:gs pos="35000">
              <a:schemeClr val="accent4">
                <a:hueOff val="8981"/>
                <a:satOff val="-8106"/>
                <a:lumOff val="18823"/>
                <a:alphaOff val="0"/>
                <a:tint val="37000"/>
                <a:satMod val="300000"/>
              </a:schemeClr>
            </a:gs>
            <a:gs pos="100000">
              <a:schemeClr val="accent4">
                <a:hueOff val="8981"/>
                <a:satOff val="-8106"/>
                <a:lumOff val="188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" pitchFamily="2" charset="0"/>
            </a:rPr>
            <a:t>Наблюдение и косвенное руководство самостоятельным процессом выполнения проектных операций</a:t>
          </a:r>
          <a:endParaRPr lang="ru-RU" sz="2000" kern="1200" dirty="0">
            <a:solidFill>
              <a:schemeClr val="bg1">
                <a:lumMod val="10000"/>
              </a:schemeClr>
            </a:solidFill>
            <a:latin typeface="Times" pitchFamily="2" charset="0"/>
          </a:endParaRPr>
        </a:p>
      </dsp:txBody>
      <dsp:txXfrm rot="10800000">
        <a:off x="0" y="1332"/>
        <a:ext cx="8663232" cy="702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D8FBF-80C2-B142-A422-EA2C29E9783C}">
      <dsp:nvSpPr>
        <dsp:cNvPr id="0" name=""/>
        <dsp:cNvSpPr/>
      </dsp:nvSpPr>
      <dsp:spPr>
        <a:xfrm>
          <a:off x="311376" y="1864"/>
          <a:ext cx="2191188" cy="131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" pitchFamily="2" charset="0"/>
            </a:rPr>
            <a:t>Организация презентации. Сюда входит подготовка материалов для презентации и речи учащихся</a:t>
          </a:r>
          <a:endParaRPr lang="ru-RU" sz="1800" kern="1200" dirty="0">
            <a:solidFill>
              <a:schemeClr val="bg1">
                <a:lumMod val="10000"/>
              </a:schemeClr>
            </a:solidFill>
            <a:latin typeface="Times" pitchFamily="2" charset="0"/>
          </a:endParaRPr>
        </a:p>
      </dsp:txBody>
      <dsp:txXfrm>
        <a:off x="349883" y="40371"/>
        <a:ext cx="2114174" cy="1237699"/>
      </dsp:txXfrm>
    </dsp:sp>
    <dsp:sp modelId="{960B905E-BE23-904B-8853-E4A170DF1A9F}">
      <dsp:nvSpPr>
        <dsp:cNvPr id="0" name=""/>
        <dsp:cNvSpPr/>
      </dsp:nvSpPr>
      <dsp:spPr>
        <a:xfrm>
          <a:off x="2695389" y="387513"/>
          <a:ext cx="464531" cy="5434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rgbClr val="0A0503"/>
            </a:solidFill>
            <a:latin typeface="Times" pitchFamily="2" charset="0"/>
          </a:endParaRPr>
        </a:p>
      </dsp:txBody>
      <dsp:txXfrm>
        <a:off x="2695389" y="496196"/>
        <a:ext cx="325172" cy="326048"/>
      </dsp:txXfrm>
    </dsp:sp>
    <dsp:sp modelId="{2652E5AB-C053-CE40-A800-E39CD0E3B565}">
      <dsp:nvSpPr>
        <dsp:cNvPr id="0" name=""/>
        <dsp:cNvSpPr/>
      </dsp:nvSpPr>
      <dsp:spPr>
        <a:xfrm>
          <a:off x="3379040" y="1864"/>
          <a:ext cx="1485823" cy="131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245"/>
                <a:satOff val="-2027"/>
                <a:lumOff val="4706"/>
                <a:alphaOff val="0"/>
                <a:tint val="50000"/>
                <a:satMod val="300000"/>
              </a:schemeClr>
            </a:gs>
            <a:gs pos="35000">
              <a:schemeClr val="accent4">
                <a:hueOff val="2245"/>
                <a:satOff val="-2027"/>
                <a:lumOff val="4706"/>
                <a:alphaOff val="0"/>
                <a:tint val="37000"/>
                <a:satMod val="300000"/>
              </a:schemeClr>
            </a:gs>
            <a:gs pos="100000">
              <a:schemeClr val="accent4">
                <a:hueOff val="2245"/>
                <a:satOff val="-2027"/>
                <a:lumOff val="47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" pitchFamily="2" charset="0"/>
            </a:rPr>
            <a:t>Организация взаимодействия с родителями</a:t>
          </a:r>
        </a:p>
      </dsp:txBody>
      <dsp:txXfrm>
        <a:off x="3417547" y="40371"/>
        <a:ext cx="1408809" cy="1237699"/>
      </dsp:txXfrm>
    </dsp:sp>
    <dsp:sp modelId="{CC6F164B-9F35-F348-BCB0-6F8CBBBE8815}">
      <dsp:nvSpPr>
        <dsp:cNvPr id="0" name=""/>
        <dsp:cNvSpPr/>
      </dsp:nvSpPr>
      <dsp:spPr>
        <a:xfrm>
          <a:off x="5057688" y="387513"/>
          <a:ext cx="464531" cy="5434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994"/>
                <a:satOff val="-2702"/>
                <a:lumOff val="6274"/>
                <a:alphaOff val="0"/>
                <a:tint val="50000"/>
                <a:satMod val="300000"/>
              </a:schemeClr>
            </a:gs>
            <a:gs pos="35000">
              <a:schemeClr val="accent4">
                <a:hueOff val="2994"/>
                <a:satOff val="-2702"/>
                <a:lumOff val="6274"/>
                <a:alphaOff val="0"/>
                <a:tint val="37000"/>
                <a:satMod val="300000"/>
              </a:schemeClr>
            </a:gs>
            <a:gs pos="100000">
              <a:schemeClr val="accent4">
                <a:hueOff val="2994"/>
                <a:satOff val="-2702"/>
                <a:lumOff val="62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latin typeface="Times" pitchFamily="2" charset="0"/>
          </a:endParaRPr>
        </a:p>
      </dsp:txBody>
      <dsp:txXfrm>
        <a:off x="5057688" y="496196"/>
        <a:ext cx="325172" cy="326048"/>
      </dsp:txXfrm>
    </dsp:sp>
    <dsp:sp modelId="{55E9B93C-CCE1-0743-899D-C000F3D59222}">
      <dsp:nvSpPr>
        <dsp:cNvPr id="0" name=""/>
        <dsp:cNvSpPr/>
      </dsp:nvSpPr>
      <dsp:spPr>
        <a:xfrm>
          <a:off x="5741339" y="1864"/>
          <a:ext cx="2735961" cy="131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491"/>
                <a:satOff val="-4053"/>
                <a:lumOff val="9411"/>
                <a:alphaOff val="0"/>
                <a:tint val="50000"/>
                <a:satMod val="300000"/>
              </a:schemeClr>
            </a:gs>
            <a:gs pos="35000">
              <a:schemeClr val="accent4">
                <a:hueOff val="4491"/>
                <a:satOff val="-4053"/>
                <a:lumOff val="9411"/>
                <a:alphaOff val="0"/>
                <a:tint val="37000"/>
                <a:satMod val="300000"/>
              </a:schemeClr>
            </a:gs>
            <a:gs pos="100000">
              <a:schemeClr val="accent4">
                <a:hueOff val="4491"/>
                <a:satOff val="-4053"/>
                <a:lumOff val="94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" pitchFamily="2" charset="0"/>
            </a:rPr>
            <a:t>Проведение консультаций учащихся по вопросам презентации, написания речи, ее заучивания, оформления портфолио</a:t>
          </a:r>
        </a:p>
      </dsp:txBody>
      <dsp:txXfrm>
        <a:off x="5779846" y="40371"/>
        <a:ext cx="2658947" cy="1237699"/>
      </dsp:txXfrm>
    </dsp:sp>
    <dsp:sp modelId="{113B2CDF-30B5-0F4D-A31E-37B4B8ED2786}">
      <dsp:nvSpPr>
        <dsp:cNvPr id="0" name=""/>
        <dsp:cNvSpPr/>
      </dsp:nvSpPr>
      <dsp:spPr>
        <a:xfrm rot="5010761">
          <a:off x="6998643" y="1469960"/>
          <a:ext cx="467525" cy="5434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987"/>
                <a:satOff val="-5404"/>
                <a:lumOff val="12549"/>
                <a:alphaOff val="0"/>
                <a:tint val="50000"/>
                <a:satMod val="300000"/>
              </a:schemeClr>
            </a:gs>
            <a:gs pos="35000">
              <a:schemeClr val="accent4">
                <a:hueOff val="5987"/>
                <a:satOff val="-5404"/>
                <a:lumOff val="12549"/>
                <a:alphaOff val="0"/>
                <a:tint val="37000"/>
                <a:satMod val="300000"/>
              </a:schemeClr>
            </a:gs>
            <a:gs pos="100000">
              <a:schemeClr val="accent4">
                <a:hueOff val="5987"/>
                <a:satOff val="-5404"/>
                <a:lumOff val="12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latin typeface="Times" pitchFamily="2" charset="0"/>
          </a:endParaRPr>
        </a:p>
      </dsp:txBody>
      <dsp:txXfrm rot="-5400000">
        <a:off x="7061458" y="1508354"/>
        <a:ext cx="326048" cy="327268"/>
      </dsp:txXfrm>
    </dsp:sp>
    <dsp:sp modelId="{B1120252-F0D8-A940-BA55-5828A184DB5C}">
      <dsp:nvSpPr>
        <dsp:cNvPr id="0" name=""/>
        <dsp:cNvSpPr/>
      </dsp:nvSpPr>
      <dsp:spPr>
        <a:xfrm>
          <a:off x="6286112" y="2193052"/>
          <a:ext cx="2191188" cy="1723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736"/>
                <a:satOff val="-6080"/>
                <a:lumOff val="14117"/>
                <a:alphaOff val="0"/>
                <a:tint val="50000"/>
                <a:satMod val="300000"/>
              </a:schemeClr>
            </a:gs>
            <a:gs pos="35000">
              <a:schemeClr val="accent4">
                <a:hueOff val="6736"/>
                <a:satOff val="-6080"/>
                <a:lumOff val="14117"/>
                <a:alphaOff val="0"/>
                <a:tint val="37000"/>
                <a:satMod val="300000"/>
              </a:schemeClr>
            </a:gs>
            <a:gs pos="100000">
              <a:schemeClr val="accent4">
                <a:hueOff val="6736"/>
                <a:satOff val="-6080"/>
                <a:lumOff val="141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Times" pitchFamily="2" charset="0"/>
            </a:rPr>
            <a:t>Проведение репетиции представления итогов проектной деятельности</a:t>
          </a:r>
        </a:p>
      </dsp:txBody>
      <dsp:txXfrm>
        <a:off x="6336582" y="2243522"/>
        <a:ext cx="2090248" cy="1622241"/>
      </dsp:txXfrm>
    </dsp:sp>
    <dsp:sp modelId="{2F2390B4-3B70-BD4A-B3A7-04253E3EF708}">
      <dsp:nvSpPr>
        <dsp:cNvPr id="0" name=""/>
        <dsp:cNvSpPr/>
      </dsp:nvSpPr>
      <dsp:spPr>
        <a:xfrm rot="10800000">
          <a:off x="5628755" y="2782935"/>
          <a:ext cx="464531" cy="5434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981"/>
                <a:satOff val="-8106"/>
                <a:lumOff val="18823"/>
                <a:alphaOff val="0"/>
                <a:tint val="50000"/>
                <a:satMod val="300000"/>
              </a:schemeClr>
            </a:gs>
            <a:gs pos="35000">
              <a:schemeClr val="accent4">
                <a:hueOff val="8981"/>
                <a:satOff val="-8106"/>
                <a:lumOff val="18823"/>
                <a:alphaOff val="0"/>
                <a:tint val="37000"/>
                <a:satMod val="300000"/>
              </a:schemeClr>
            </a:gs>
            <a:gs pos="100000">
              <a:schemeClr val="accent4">
                <a:hueOff val="8981"/>
                <a:satOff val="-8106"/>
                <a:lumOff val="188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latin typeface="Times" pitchFamily="2" charset="0"/>
          </a:endParaRPr>
        </a:p>
      </dsp:txBody>
      <dsp:txXfrm rot="10800000">
        <a:off x="5768114" y="2891618"/>
        <a:ext cx="325172" cy="326048"/>
      </dsp:txXfrm>
    </dsp:sp>
    <dsp:sp modelId="{CC84FB5B-276E-7849-9723-BEDEDA5856E1}">
      <dsp:nvSpPr>
        <dsp:cNvPr id="0" name=""/>
        <dsp:cNvSpPr/>
      </dsp:nvSpPr>
      <dsp:spPr>
        <a:xfrm>
          <a:off x="185931" y="2193052"/>
          <a:ext cx="5223705" cy="1723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981"/>
                <a:satOff val="-8106"/>
                <a:lumOff val="18823"/>
                <a:alphaOff val="0"/>
                <a:tint val="50000"/>
                <a:satMod val="300000"/>
              </a:schemeClr>
            </a:gs>
            <a:gs pos="35000">
              <a:schemeClr val="accent4">
                <a:hueOff val="8981"/>
                <a:satOff val="-8106"/>
                <a:lumOff val="18823"/>
                <a:alphaOff val="0"/>
                <a:tint val="37000"/>
                <a:satMod val="300000"/>
              </a:schemeClr>
            </a:gs>
            <a:gs pos="100000">
              <a:schemeClr val="accent4">
                <a:hueOff val="8981"/>
                <a:satOff val="-8106"/>
                <a:lumOff val="188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" pitchFamily="2" charset="0"/>
            </a:rPr>
            <a:t>Подведение итогов проектной деятельности: оценка достижения его целей, результативности работы учащихся, навыков самостоятельной работы по реализации проекта, формирование основ работы в коллективе, командного творчества, единой направленности действий, ориентированных на достижение конкретного результата.</a:t>
          </a:r>
        </a:p>
      </dsp:txBody>
      <dsp:txXfrm>
        <a:off x="236401" y="2243522"/>
        <a:ext cx="5122765" cy="1622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9390B-55D3-FB46-AC11-BDB902489DCD}">
      <dsp:nvSpPr>
        <dsp:cNvPr id="0" name=""/>
        <dsp:cNvSpPr/>
      </dsp:nvSpPr>
      <dsp:spPr>
        <a:xfrm>
          <a:off x="172671" y="2093"/>
          <a:ext cx="2664057" cy="97715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Times" pitchFamily="2" charset="0"/>
            </a:rPr>
            <a:t>Проект должен быть посильным для выполнения</a:t>
          </a:r>
          <a:endParaRPr lang="ru-RU" sz="1800" kern="1200" dirty="0">
            <a:solidFill>
              <a:schemeClr val="bg1">
                <a:lumMod val="10000"/>
              </a:schemeClr>
            </a:solidFill>
            <a:latin typeface="Times" pitchFamily="2" charset="0"/>
          </a:endParaRPr>
        </a:p>
      </dsp:txBody>
      <dsp:txXfrm>
        <a:off x="172671" y="2093"/>
        <a:ext cx="2664057" cy="977151"/>
      </dsp:txXfrm>
    </dsp:sp>
    <dsp:sp modelId="{AEE42044-0E4E-7B4D-A2AA-4587B415DB38}">
      <dsp:nvSpPr>
        <dsp:cNvPr id="0" name=""/>
        <dsp:cNvSpPr/>
      </dsp:nvSpPr>
      <dsp:spPr>
        <a:xfrm>
          <a:off x="2999587" y="2093"/>
          <a:ext cx="2664057" cy="977151"/>
        </a:xfrm>
        <a:prstGeom prst="rect">
          <a:avLst/>
        </a:prstGeom>
        <a:gradFill rotWithShape="0">
          <a:gsLst>
            <a:gs pos="0">
              <a:schemeClr val="accent4">
                <a:hueOff val="1497"/>
                <a:satOff val="-1351"/>
                <a:lumOff val="3137"/>
                <a:alphaOff val="0"/>
                <a:tint val="50000"/>
                <a:satMod val="300000"/>
              </a:schemeClr>
            </a:gs>
            <a:gs pos="35000">
              <a:schemeClr val="accent4">
                <a:hueOff val="1497"/>
                <a:satOff val="-1351"/>
                <a:lumOff val="3137"/>
                <a:alphaOff val="0"/>
                <a:tint val="37000"/>
                <a:satMod val="300000"/>
              </a:schemeClr>
            </a:gs>
            <a:gs pos="100000">
              <a:schemeClr val="accent4">
                <a:hueOff val="1497"/>
                <a:satOff val="-1351"/>
                <a:lumOff val="31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" pitchFamily="2" charset="0"/>
            </a:rPr>
            <a:t>Обеспечить руководство проектом со стороны педагогов</a:t>
          </a:r>
        </a:p>
      </dsp:txBody>
      <dsp:txXfrm>
        <a:off x="2999587" y="2093"/>
        <a:ext cx="2664057" cy="977151"/>
      </dsp:txXfrm>
    </dsp:sp>
    <dsp:sp modelId="{06F6760C-9012-A141-9E1F-7B55312FCF87}">
      <dsp:nvSpPr>
        <dsp:cNvPr id="0" name=""/>
        <dsp:cNvSpPr/>
      </dsp:nvSpPr>
      <dsp:spPr>
        <a:xfrm>
          <a:off x="5826503" y="2093"/>
          <a:ext cx="2664057" cy="977151"/>
        </a:xfrm>
        <a:prstGeom prst="rect">
          <a:avLst/>
        </a:prstGeom>
        <a:gradFill rotWithShape="0">
          <a:gsLst>
            <a:gs pos="0">
              <a:schemeClr val="accent4">
                <a:hueOff val="2994"/>
                <a:satOff val="-2702"/>
                <a:lumOff val="6274"/>
                <a:alphaOff val="0"/>
                <a:tint val="50000"/>
                <a:satMod val="300000"/>
              </a:schemeClr>
            </a:gs>
            <a:gs pos="35000">
              <a:schemeClr val="accent4">
                <a:hueOff val="2994"/>
                <a:satOff val="-2702"/>
                <a:lumOff val="6274"/>
                <a:alphaOff val="0"/>
                <a:tint val="37000"/>
                <a:satMod val="300000"/>
              </a:schemeClr>
            </a:gs>
            <a:gs pos="100000">
              <a:schemeClr val="accent4">
                <a:hueOff val="2994"/>
                <a:satOff val="-2702"/>
                <a:lumOff val="62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" pitchFamily="2" charset="0"/>
            </a:rPr>
            <a:t>Каждый учащийся должен четко показать свой вклад в выполнение проекта</a:t>
          </a:r>
        </a:p>
      </dsp:txBody>
      <dsp:txXfrm>
        <a:off x="5826503" y="2093"/>
        <a:ext cx="2664057" cy="977151"/>
      </dsp:txXfrm>
    </dsp:sp>
    <dsp:sp modelId="{40F863C1-FAF8-3C46-ADD9-12690C63DE5D}">
      <dsp:nvSpPr>
        <dsp:cNvPr id="0" name=""/>
        <dsp:cNvSpPr/>
      </dsp:nvSpPr>
      <dsp:spPr>
        <a:xfrm>
          <a:off x="172671" y="1142104"/>
          <a:ext cx="2664057" cy="977151"/>
        </a:xfrm>
        <a:prstGeom prst="rect">
          <a:avLst/>
        </a:prstGeom>
        <a:gradFill rotWithShape="0">
          <a:gsLst>
            <a:gs pos="0">
              <a:schemeClr val="accent4">
                <a:hueOff val="4491"/>
                <a:satOff val="-4053"/>
                <a:lumOff val="9411"/>
                <a:alphaOff val="0"/>
                <a:tint val="50000"/>
                <a:satMod val="300000"/>
              </a:schemeClr>
            </a:gs>
            <a:gs pos="35000">
              <a:schemeClr val="accent4">
                <a:hueOff val="4491"/>
                <a:satOff val="-4053"/>
                <a:lumOff val="9411"/>
                <a:alphaOff val="0"/>
                <a:tint val="37000"/>
                <a:satMod val="300000"/>
              </a:schemeClr>
            </a:gs>
            <a:gs pos="100000">
              <a:schemeClr val="accent4">
                <a:hueOff val="4491"/>
                <a:satOff val="-4053"/>
                <a:lumOff val="94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Times" pitchFamily="2" charset="0"/>
            </a:rPr>
            <a:t>Каждый участник проекта получает индивидуальную оценку</a:t>
          </a:r>
        </a:p>
      </dsp:txBody>
      <dsp:txXfrm>
        <a:off x="172671" y="1142104"/>
        <a:ext cx="2664057" cy="977151"/>
      </dsp:txXfrm>
    </dsp:sp>
    <dsp:sp modelId="{7C798856-72C2-D84D-987E-852D6A7055EA}">
      <dsp:nvSpPr>
        <dsp:cNvPr id="0" name=""/>
        <dsp:cNvSpPr/>
      </dsp:nvSpPr>
      <dsp:spPr>
        <a:xfrm>
          <a:off x="2999587" y="1142104"/>
          <a:ext cx="2664057" cy="977151"/>
        </a:xfrm>
        <a:prstGeom prst="rect">
          <a:avLst/>
        </a:prstGeom>
        <a:gradFill rotWithShape="0">
          <a:gsLst>
            <a:gs pos="0">
              <a:schemeClr val="accent4">
                <a:hueOff val="5987"/>
                <a:satOff val="-5404"/>
                <a:lumOff val="12549"/>
                <a:alphaOff val="0"/>
                <a:tint val="50000"/>
                <a:satMod val="300000"/>
              </a:schemeClr>
            </a:gs>
            <a:gs pos="35000">
              <a:schemeClr val="accent4">
                <a:hueOff val="5987"/>
                <a:satOff val="-5404"/>
                <a:lumOff val="12549"/>
                <a:alphaOff val="0"/>
                <a:tint val="37000"/>
                <a:satMod val="300000"/>
              </a:schemeClr>
            </a:gs>
            <a:gs pos="100000">
              <a:schemeClr val="accent4">
                <a:hueOff val="5987"/>
                <a:satOff val="-5404"/>
                <a:lumOff val="12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Times" pitchFamily="2" charset="0"/>
            </a:rPr>
            <a:t>Вести подготовку учащихся к выполнению проектов</a:t>
          </a:r>
        </a:p>
      </dsp:txBody>
      <dsp:txXfrm>
        <a:off x="2999587" y="1142104"/>
        <a:ext cx="2664057" cy="977151"/>
      </dsp:txXfrm>
    </dsp:sp>
    <dsp:sp modelId="{19D20F18-E578-BE4C-BADA-B64C7D3BF553}">
      <dsp:nvSpPr>
        <dsp:cNvPr id="0" name=""/>
        <dsp:cNvSpPr/>
      </dsp:nvSpPr>
      <dsp:spPr>
        <a:xfrm>
          <a:off x="5826503" y="1142104"/>
          <a:ext cx="2664057" cy="977151"/>
        </a:xfrm>
        <a:prstGeom prst="rect">
          <a:avLst/>
        </a:prstGeom>
        <a:gradFill rotWithShape="0">
          <a:gsLst>
            <a:gs pos="0">
              <a:schemeClr val="accent4">
                <a:hueOff val="7484"/>
                <a:satOff val="-6755"/>
                <a:lumOff val="15686"/>
                <a:alphaOff val="0"/>
                <a:tint val="50000"/>
                <a:satMod val="300000"/>
              </a:schemeClr>
            </a:gs>
            <a:gs pos="35000">
              <a:schemeClr val="accent4">
                <a:hueOff val="7484"/>
                <a:satOff val="-6755"/>
                <a:lumOff val="15686"/>
                <a:alphaOff val="0"/>
                <a:tint val="37000"/>
                <a:satMod val="300000"/>
              </a:schemeClr>
            </a:gs>
            <a:gs pos="100000">
              <a:schemeClr val="accent4">
                <a:hueOff val="7484"/>
                <a:satOff val="-6755"/>
                <a:lumOff val="15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Times" pitchFamily="2" charset="0"/>
            </a:rPr>
            <a:t>Создавать необходимые условия для успешного выполнения проектов</a:t>
          </a:r>
        </a:p>
      </dsp:txBody>
      <dsp:txXfrm>
        <a:off x="5826503" y="1142104"/>
        <a:ext cx="2664057" cy="977151"/>
      </dsp:txXfrm>
    </dsp:sp>
    <dsp:sp modelId="{812FC478-A26C-6246-9FF0-EAE9A5131126}">
      <dsp:nvSpPr>
        <dsp:cNvPr id="0" name=""/>
        <dsp:cNvSpPr/>
      </dsp:nvSpPr>
      <dsp:spPr>
        <a:xfrm>
          <a:off x="2999587" y="2282114"/>
          <a:ext cx="2664057" cy="977151"/>
        </a:xfrm>
        <a:prstGeom prst="rect">
          <a:avLst/>
        </a:prstGeom>
        <a:gradFill rotWithShape="0">
          <a:gsLst>
            <a:gs pos="0">
              <a:schemeClr val="accent4">
                <a:hueOff val="8981"/>
                <a:satOff val="-8106"/>
                <a:lumOff val="18823"/>
                <a:alphaOff val="0"/>
                <a:tint val="50000"/>
                <a:satMod val="300000"/>
              </a:schemeClr>
            </a:gs>
            <a:gs pos="35000">
              <a:schemeClr val="accent4">
                <a:hueOff val="8981"/>
                <a:satOff val="-8106"/>
                <a:lumOff val="18823"/>
                <a:alphaOff val="0"/>
                <a:tint val="37000"/>
                <a:satMod val="300000"/>
              </a:schemeClr>
            </a:gs>
            <a:gs pos="100000">
              <a:schemeClr val="accent4">
                <a:hueOff val="8981"/>
                <a:satOff val="-8106"/>
                <a:lumOff val="188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" pitchFamily="2" charset="0"/>
            </a:rPr>
            <a:t>Обязательная презентация результатов работы по проекту</a:t>
          </a:r>
        </a:p>
      </dsp:txBody>
      <dsp:txXfrm>
        <a:off x="2999587" y="2282114"/>
        <a:ext cx="2664057" cy="9771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7FDBA-8233-2749-B067-18E23E124A79}">
      <dsp:nvSpPr>
        <dsp:cNvPr id="0" name=""/>
        <dsp:cNvSpPr/>
      </dsp:nvSpPr>
      <dsp:spPr>
        <a:xfrm>
          <a:off x="4331616" y="1158103"/>
          <a:ext cx="3392548" cy="392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63"/>
              </a:lnTo>
              <a:lnTo>
                <a:pt x="3392548" y="196263"/>
              </a:lnTo>
              <a:lnTo>
                <a:pt x="3392548" y="392526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727C6-8928-8549-9A6D-4394447F094A}">
      <dsp:nvSpPr>
        <dsp:cNvPr id="0" name=""/>
        <dsp:cNvSpPr/>
      </dsp:nvSpPr>
      <dsp:spPr>
        <a:xfrm>
          <a:off x="4331616" y="1158103"/>
          <a:ext cx="1130849" cy="392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63"/>
              </a:lnTo>
              <a:lnTo>
                <a:pt x="1130849" y="196263"/>
              </a:lnTo>
              <a:lnTo>
                <a:pt x="1130849" y="392526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D839D-FFBE-4B42-BD2E-BB45189C88F7}">
      <dsp:nvSpPr>
        <dsp:cNvPr id="0" name=""/>
        <dsp:cNvSpPr/>
      </dsp:nvSpPr>
      <dsp:spPr>
        <a:xfrm>
          <a:off x="3200766" y="1158103"/>
          <a:ext cx="1130849" cy="392526"/>
        </a:xfrm>
        <a:custGeom>
          <a:avLst/>
          <a:gdLst/>
          <a:ahLst/>
          <a:cxnLst/>
          <a:rect l="0" t="0" r="0" b="0"/>
          <a:pathLst>
            <a:path>
              <a:moveTo>
                <a:pt x="1130849" y="0"/>
              </a:moveTo>
              <a:lnTo>
                <a:pt x="1130849" y="196263"/>
              </a:lnTo>
              <a:lnTo>
                <a:pt x="0" y="196263"/>
              </a:lnTo>
              <a:lnTo>
                <a:pt x="0" y="392526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42BEE-BA68-A843-A658-9A431EB96D51}">
      <dsp:nvSpPr>
        <dsp:cNvPr id="0" name=""/>
        <dsp:cNvSpPr/>
      </dsp:nvSpPr>
      <dsp:spPr>
        <a:xfrm>
          <a:off x="939067" y="1158103"/>
          <a:ext cx="3392548" cy="392526"/>
        </a:xfrm>
        <a:custGeom>
          <a:avLst/>
          <a:gdLst/>
          <a:ahLst/>
          <a:cxnLst/>
          <a:rect l="0" t="0" r="0" b="0"/>
          <a:pathLst>
            <a:path>
              <a:moveTo>
                <a:pt x="3392548" y="0"/>
              </a:moveTo>
              <a:lnTo>
                <a:pt x="3392548" y="196263"/>
              </a:lnTo>
              <a:lnTo>
                <a:pt x="0" y="196263"/>
              </a:lnTo>
              <a:lnTo>
                <a:pt x="0" y="392526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E173D-B572-BC4E-ACB0-ED1C12E7E036}">
      <dsp:nvSpPr>
        <dsp:cNvPr id="0" name=""/>
        <dsp:cNvSpPr/>
      </dsp:nvSpPr>
      <dsp:spPr>
        <a:xfrm>
          <a:off x="1182013" y="223517"/>
          <a:ext cx="6299205" cy="9345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" pitchFamily="2" charset="0"/>
            </a:rPr>
            <a:t>При оборудовании образовательно-развивающей среды для организации проектной деятельности обязательно учитывается:</a:t>
          </a:r>
        </a:p>
      </dsp:txBody>
      <dsp:txXfrm>
        <a:off x="1182013" y="223517"/>
        <a:ext cx="6299205" cy="934586"/>
      </dsp:txXfrm>
    </dsp:sp>
    <dsp:sp modelId="{E8DD4787-70CF-4D44-8F1F-193F356A51E3}">
      <dsp:nvSpPr>
        <dsp:cNvPr id="0" name=""/>
        <dsp:cNvSpPr/>
      </dsp:nvSpPr>
      <dsp:spPr>
        <a:xfrm>
          <a:off x="4481" y="1550630"/>
          <a:ext cx="1869172" cy="17107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" pitchFamily="2" charset="0"/>
            </a:rPr>
            <a:t>безопасность жизни и здоровья детей;</a:t>
          </a:r>
        </a:p>
      </dsp:txBody>
      <dsp:txXfrm>
        <a:off x="4481" y="1550630"/>
        <a:ext cx="1869172" cy="1710732"/>
      </dsp:txXfrm>
    </dsp:sp>
    <dsp:sp modelId="{FF153797-1F63-0645-8F23-88B02EA2CC94}">
      <dsp:nvSpPr>
        <dsp:cNvPr id="0" name=""/>
        <dsp:cNvSpPr/>
      </dsp:nvSpPr>
      <dsp:spPr>
        <a:xfrm>
          <a:off x="2266180" y="1550630"/>
          <a:ext cx="1869172" cy="17107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" pitchFamily="2" charset="0"/>
            </a:rPr>
            <a:t>достаточность материала;</a:t>
          </a:r>
        </a:p>
      </dsp:txBody>
      <dsp:txXfrm>
        <a:off x="2266180" y="1550630"/>
        <a:ext cx="1869172" cy="1710732"/>
      </dsp:txXfrm>
    </dsp:sp>
    <dsp:sp modelId="{5BC583EA-28AE-D54D-B5EC-0C1EAF931495}">
      <dsp:nvSpPr>
        <dsp:cNvPr id="0" name=""/>
        <dsp:cNvSpPr/>
      </dsp:nvSpPr>
      <dsp:spPr>
        <a:xfrm>
          <a:off x="4527879" y="1550630"/>
          <a:ext cx="1869172" cy="17107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" pitchFamily="2" charset="0"/>
            </a:rPr>
            <a:t>доступность расположения;</a:t>
          </a:r>
        </a:p>
      </dsp:txBody>
      <dsp:txXfrm>
        <a:off x="4527879" y="1550630"/>
        <a:ext cx="1869172" cy="1710732"/>
      </dsp:txXfrm>
    </dsp:sp>
    <dsp:sp modelId="{0DD88A8E-2921-B94B-920F-B328B8F329E0}">
      <dsp:nvSpPr>
        <dsp:cNvPr id="0" name=""/>
        <dsp:cNvSpPr/>
      </dsp:nvSpPr>
      <dsp:spPr>
        <a:xfrm>
          <a:off x="6789578" y="1550630"/>
          <a:ext cx="1869172" cy="17107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" pitchFamily="2" charset="0"/>
            </a:rPr>
            <a:t>тематика работы воспитателей с детьми обязательно согласовывалась с работой всех педагогов</a:t>
          </a:r>
        </a:p>
      </dsp:txBody>
      <dsp:txXfrm>
        <a:off x="6789578" y="1550630"/>
        <a:ext cx="1869172" cy="17107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BC468-67EB-0B43-B240-73281B1737AB}">
      <dsp:nvSpPr>
        <dsp:cNvPr id="0" name=""/>
        <dsp:cNvSpPr/>
      </dsp:nvSpPr>
      <dsp:spPr>
        <a:xfrm>
          <a:off x="0" y="2670"/>
          <a:ext cx="8663232" cy="7980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" pitchFamily="2" charset="0"/>
            </a:rPr>
            <a:t>У педагогов должны быть сформированы специальные знания, умения и навыки, позволяющие планировать образовательный процесс, исходя из современных требований:</a:t>
          </a:r>
        </a:p>
      </dsp:txBody>
      <dsp:txXfrm>
        <a:off x="38956" y="41626"/>
        <a:ext cx="8585320" cy="720107"/>
      </dsp:txXfrm>
    </dsp:sp>
    <dsp:sp modelId="{254FD34B-3EAD-354D-80C6-ADCD938E9C4C}">
      <dsp:nvSpPr>
        <dsp:cNvPr id="0" name=""/>
        <dsp:cNvSpPr/>
      </dsp:nvSpPr>
      <dsp:spPr>
        <a:xfrm>
          <a:off x="0" y="800689"/>
          <a:ext cx="8663232" cy="2823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05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latin typeface="Times" pitchFamily="2" charset="0"/>
            </a:rPr>
            <a:t>Педагог должен владеть умением выделять цели и задачи образовательной работы.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latin typeface="Times" pitchFamily="2" charset="0"/>
            </a:rPr>
            <a:t>Педагог должен определять форму и структуру образовательного процесса в зависимости от сформулированных педагогических задач и особенностей участников;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latin typeface="Times" pitchFamily="2" charset="0"/>
            </a:rPr>
            <a:t>Педагог должен уметь отбирать формы, методы и средства обучения и воспитания для получения качественного педагогического результата;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latin typeface="Times" pitchFamily="2" charset="0"/>
            </a:rPr>
            <a:t>Педагог должен уметь использовать инновационные методические приемы.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latin typeface="Times" pitchFamily="2" charset="0"/>
            </a:rPr>
            <a:t>Построение образовательного процесса в организации проектной деятельности имеет свои сложности и особенности. Субъектами образовательного процесса являются педагоги, дети  и их родители (законные представители).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latin typeface="Times" pitchFamily="2" charset="0"/>
            </a:rPr>
            <a:t>Педагогу необходимо выбирать оптимальную форму организации образовательного процесса, методы, направленные на организацию продуктивного взаимодействия  всех участников образовательного процесса. </a:t>
          </a:r>
        </a:p>
      </dsp:txBody>
      <dsp:txXfrm>
        <a:off x="0" y="800689"/>
        <a:ext cx="8663232" cy="282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101fd0014aa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101fd0014aa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94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13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0162cfc4b3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0162cfc4b3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162cfc4b3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0162cfc4b3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363175" y="3361300"/>
            <a:ext cx="1780830" cy="1782198"/>
          </a:xfrm>
          <a:custGeom>
            <a:avLst/>
            <a:gdLst/>
            <a:ahLst/>
            <a:cxnLst/>
            <a:rect l="l" t="t" r="r" b="b"/>
            <a:pathLst>
              <a:path w="15622" h="15634" extrusionOk="0">
                <a:moveTo>
                  <a:pt x="15621" y="1"/>
                </a:moveTo>
                <a:cubicBezTo>
                  <a:pt x="6989" y="1"/>
                  <a:pt x="0" y="7002"/>
                  <a:pt x="0" y="15634"/>
                </a:cubicBezTo>
                <a:lnTo>
                  <a:pt x="15621" y="15634"/>
                </a:lnTo>
                <a:lnTo>
                  <a:pt x="1562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96325" y="618025"/>
            <a:ext cx="4252500" cy="28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321725" y="3702850"/>
            <a:ext cx="40017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14" y="-14"/>
            <a:ext cx="2830589" cy="2832764"/>
          </a:xfrm>
          <a:custGeom>
            <a:avLst/>
            <a:gdLst/>
            <a:ahLst/>
            <a:cxnLst/>
            <a:rect l="l" t="t" r="r" b="b"/>
            <a:pathLst>
              <a:path w="15622" h="15634" extrusionOk="0">
                <a:moveTo>
                  <a:pt x="15621" y="1"/>
                </a:moveTo>
                <a:cubicBezTo>
                  <a:pt x="6989" y="1"/>
                  <a:pt x="0" y="7002"/>
                  <a:pt x="0" y="15634"/>
                </a:cubicBezTo>
                <a:lnTo>
                  <a:pt x="15621" y="15634"/>
                </a:lnTo>
                <a:lnTo>
                  <a:pt x="1562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5"/>
          <p:cNvGrpSpPr/>
          <p:nvPr/>
        </p:nvGrpSpPr>
        <p:grpSpPr>
          <a:xfrm rot="10800000">
            <a:off x="-7" y="4604100"/>
            <a:ext cx="1622636" cy="541147"/>
            <a:chOff x="3656586" y="-1775"/>
            <a:chExt cx="5487439" cy="1830054"/>
          </a:xfrm>
        </p:grpSpPr>
        <p:sp>
          <p:nvSpPr>
            <p:cNvPr id="386" name="Google Shape;386;p35"/>
            <p:cNvSpPr/>
            <p:nvPr/>
          </p:nvSpPr>
          <p:spPr>
            <a:xfrm rot="10800000" flipH="1">
              <a:off x="7318087" y="62"/>
              <a:ext cx="1825938" cy="1825856"/>
            </a:xfrm>
            <a:custGeom>
              <a:avLst/>
              <a:gdLst/>
              <a:ahLst/>
              <a:cxnLst/>
              <a:rect l="l" t="t" r="r" b="b"/>
              <a:pathLst>
                <a:path w="15622" h="15634" extrusionOk="0">
                  <a:moveTo>
                    <a:pt x="15621" y="1"/>
                  </a:moveTo>
                  <a:cubicBezTo>
                    <a:pt x="6989" y="1"/>
                    <a:pt x="0" y="7002"/>
                    <a:pt x="0" y="15634"/>
                  </a:cubicBezTo>
                  <a:lnTo>
                    <a:pt x="15621" y="15634"/>
                  </a:lnTo>
                  <a:lnTo>
                    <a:pt x="156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 flipH="1">
              <a:off x="3656586" y="79"/>
              <a:ext cx="1828200" cy="182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 flipH="1">
              <a:off x="5484789" y="-1775"/>
              <a:ext cx="1833300" cy="1829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35"/>
          <p:cNvGrpSpPr/>
          <p:nvPr/>
        </p:nvGrpSpPr>
        <p:grpSpPr>
          <a:xfrm>
            <a:off x="225300" y="193663"/>
            <a:ext cx="487800" cy="485175"/>
            <a:chOff x="6279450" y="4712113"/>
            <a:chExt cx="487800" cy="485175"/>
          </a:xfrm>
        </p:grpSpPr>
        <p:sp>
          <p:nvSpPr>
            <p:cNvPr id="390" name="Google Shape;390;p35"/>
            <p:cNvSpPr/>
            <p:nvPr/>
          </p:nvSpPr>
          <p:spPr>
            <a:xfrm>
              <a:off x="6279450" y="4712113"/>
              <a:ext cx="210000" cy="21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5"/>
            <p:cNvSpPr/>
            <p:nvPr/>
          </p:nvSpPr>
          <p:spPr>
            <a:xfrm>
              <a:off x="6557250" y="4712113"/>
              <a:ext cx="210000" cy="21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5"/>
            <p:cNvSpPr/>
            <p:nvPr/>
          </p:nvSpPr>
          <p:spPr>
            <a:xfrm>
              <a:off x="6279450" y="4987288"/>
              <a:ext cx="210000" cy="21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5"/>
            <p:cNvSpPr/>
            <p:nvPr/>
          </p:nvSpPr>
          <p:spPr>
            <a:xfrm>
              <a:off x="6557250" y="4987288"/>
              <a:ext cx="210000" cy="21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35"/>
          <p:cNvSpPr/>
          <p:nvPr/>
        </p:nvSpPr>
        <p:spPr>
          <a:xfrm>
            <a:off x="8363675" y="4402775"/>
            <a:ext cx="943800" cy="943800"/>
          </a:xfrm>
          <a:prstGeom prst="ellipse">
            <a:avLst/>
          </a:prstGeom>
          <a:noFill/>
          <a:ln w="152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35"/>
          <p:cNvGrpSpPr/>
          <p:nvPr/>
        </p:nvGrpSpPr>
        <p:grpSpPr>
          <a:xfrm>
            <a:off x="7520993" y="-1775"/>
            <a:ext cx="1622636" cy="541147"/>
            <a:chOff x="3656586" y="-1775"/>
            <a:chExt cx="5487439" cy="1830054"/>
          </a:xfrm>
        </p:grpSpPr>
        <p:sp>
          <p:nvSpPr>
            <p:cNvPr id="396" name="Google Shape;396;p35"/>
            <p:cNvSpPr/>
            <p:nvPr/>
          </p:nvSpPr>
          <p:spPr>
            <a:xfrm rot="10800000" flipH="1">
              <a:off x="7318087" y="62"/>
              <a:ext cx="1825938" cy="1825856"/>
            </a:xfrm>
            <a:custGeom>
              <a:avLst/>
              <a:gdLst/>
              <a:ahLst/>
              <a:cxnLst/>
              <a:rect l="l" t="t" r="r" b="b"/>
              <a:pathLst>
                <a:path w="15622" h="15634" extrusionOk="0">
                  <a:moveTo>
                    <a:pt x="15621" y="1"/>
                  </a:moveTo>
                  <a:cubicBezTo>
                    <a:pt x="6989" y="1"/>
                    <a:pt x="0" y="7002"/>
                    <a:pt x="0" y="15634"/>
                  </a:cubicBezTo>
                  <a:lnTo>
                    <a:pt x="15621" y="15634"/>
                  </a:lnTo>
                  <a:lnTo>
                    <a:pt x="156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5"/>
            <p:cNvSpPr/>
            <p:nvPr/>
          </p:nvSpPr>
          <p:spPr>
            <a:xfrm flipH="1">
              <a:off x="3656586" y="79"/>
              <a:ext cx="1828200" cy="182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5"/>
            <p:cNvSpPr/>
            <p:nvPr/>
          </p:nvSpPr>
          <p:spPr>
            <a:xfrm flipH="1">
              <a:off x="5484789" y="-1775"/>
              <a:ext cx="1833300" cy="1829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36"/>
          <p:cNvGrpSpPr/>
          <p:nvPr/>
        </p:nvGrpSpPr>
        <p:grpSpPr>
          <a:xfrm>
            <a:off x="0" y="10"/>
            <a:ext cx="4371211" cy="5143490"/>
            <a:chOff x="0" y="10"/>
            <a:chExt cx="4371211" cy="5143490"/>
          </a:xfrm>
        </p:grpSpPr>
        <p:sp>
          <p:nvSpPr>
            <p:cNvPr id="401" name="Google Shape;401;p36"/>
            <p:cNvSpPr/>
            <p:nvPr/>
          </p:nvSpPr>
          <p:spPr>
            <a:xfrm>
              <a:off x="1457290" y="10"/>
              <a:ext cx="1456634" cy="1456581"/>
            </a:xfrm>
            <a:custGeom>
              <a:avLst/>
              <a:gdLst/>
              <a:ahLst/>
              <a:cxnLst/>
              <a:rect l="l" t="t" r="r" b="b"/>
              <a:pathLst>
                <a:path w="15622" h="15634" extrusionOk="0">
                  <a:moveTo>
                    <a:pt x="15621" y="1"/>
                  </a:moveTo>
                  <a:cubicBezTo>
                    <a:pt x="6989" y="1"/>
                    <a:pt x="0" y="7002"/>
                    <a:pt x="0" y="15634"/>
                  </a:cubicBezTo>
                  <a:lnTo>
                    <a:pt x="15621" y="15634"/>
                  </a:lnTo>
                  <a:lnTo>
                    <a:pt x="156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 rot="-5400000">
              <a:off x="11" y="90"/>
              <a:ext cx="1456500" cy="1456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 rot="-5400000">
              <a:off x="2914711" y="86"/>
              <a:ext cx="1456500" cy="145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 rot="-5400000">
              <a:off x="-1115100" y="2571900"/>
              <a:ext cx="3686700" cy="1456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05" name="Google Shape;405;p36"/>
            <p:cNvCxnSpPr/>
            <p:nvPr/>
          </p:nvCxnSpPr>
          <p:spPr>
            <a:xfrm rot="5400000">
              <a:off x="-286950" y="3300150"/>
              <a:ext cx="20304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406" name="Google Shape;406;p36"/>
          <p:cNvCxnSpPr/>
          <p:nvPr/>
        </p:nvCxnSpPr>
        <p:spPr>
          <a:xfrm rot="5400000">
            <a:off x="-286950" y="3300150"/>
            <a:ext cx="2030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50300" y="2237450"/>
            <a:ext cx="4093200" cy="17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866200" y="2985550"/>
            <a:ext cx="1248300" cy="9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550288" y="3862475"/>
            <a:ext cx="33087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3656586" y="-1775"/>
            <a:ext cx="5487439" cy="1830054"/>
            <a:chOff x="3656586" y="-1775"/>
            <a:chExt cx="5487439" cy="1830054"/>
          </a:xfrm>
        </p:grpSpPr>
        <p:sp>
          <p:nvSpPr>
            <p:cNvPr id="18" name="Google Shape;18;p3"/>
            <p:cNvSpPr/>
            <p:nvPr/>
          </p:nvSpPr>
          <p:spPr>
            <a:xfrm rot="10800000" flipH="1">
              <a:off x="7318087" y="62"/>
              <a:ext cx="1825938" cy="1825856"/>
            </a:xfrm>
            <a:custGeom>
              <a:avLst/>
              <a:gdLst/>
              <a:ahLst/>
              <a:cxnLst/>
              <a:rect l="l" t="t" r="r" b="b"/>
              <a:pathLst>
                <a:path w="15622" h="15634" extrusionOk="0">
                  <a:moveTo>
                    <a:pt x="15621" y="1"/>
                  </a:moveTo>
                  <a:cubicBezTo>
                    <a:pt x="6989" y="1"/>
                    <a:pt x="0" y="7002"/>
                    <a:pt x="0" y="15634"/>
                  </a:cubicBezTo>
                  <a:lnTo>
                    <a:pt x="15621" y="15634"/>
                  </a:lnTo>
                  <a:lnTo>
                    <a:pt x="156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flipH="1">
              <a:off x="3656586" y="79"/>
              <a:ext cx="1828200" cy="182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flipH="1">
              <a:off x="5484789" y="-1775"/>
              <a:ext cx="1833300" cy="1829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3"/>
          <p:cNvGrpSpPr/>
          <p:nvPr/>
        </p:nvGrpSpPr>
        <p:grpSpPr>
          <a:xfrm flipH="1">
            <a:off x="713112" y="809179"/>
            <a:ext cx="1043400" cy="210000"/>
            <a:chOff x="2250725" y="1353663"/>
            <a:chExt cx="1043400" cy="210000"/>
          </a:xfrm>
        </p:grpSpPr>
        <p:sp>
          <p:nvSpPr>
            <p:cNvPr id="22" name="Google Shape;22;p3"/>
            <p:cNvSpPr/>
            <p:nvPr/>
          </p:nvSpPr>
          <p:spPr>
            <a:xfrm>
              <a:off x="2250725" y="1353663"/>
              <a:ext cx="210000" cy="21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528525" y="1353663"/>
              <a:ext cx="210000" cy="21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2806325" y="1353663"/>
              <a:ext cx="210000" cy="21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084125" y="1353663"/>
              <a:ext cx="210000" cy="21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/>
          <p:nvPr/>
        </p:nvSpPr>
        <p:spPr>
          <a:xfrm>
            <a:off x="-841500" y="2667000"/>
            <a:ext cx="1554600" cy="1554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8520250" y="2667000"/>
            <a:ext cx="1554600" cy="1554600"/>
          </a:xfrm>
          <a:prstGeom prst="ellipse">
            <a:avLst/>
          </a:prstGeom>
          <a:noFill/>
          <a:ln w="152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 flipH="1">
            <a:off x="7181500" y="4764325"/>
            <a:ext cx="1762450" cy="216300"/>
            <a:chOff x="6581775" y="2915750"/>
            <a:chExt cx="1762450" cy="216300"/>
          </a:xfrm>
        </p:grpSpPr>
        <p:sp>
          <p:nvSpPr>
            <p:cNvPr id="32" name="Google Shape;32;p4"/>
            <p:cNvSpPr/>
            <p:nvPr/>
          </p:nvSpPr>
          <p:spPr>
            <a:xfrm rot="5400000">
              <a:off x="6576225" y="2921300"/>
              <a:ext cx="216300" cy="205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5400000">
              <a:off x="6887675" y="2921300"/>
              <a:ext cx="216300" cy="205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5400000">
              <a:off x="7199125" y="2921300"/>
              <a:ext cx="216300" cy="205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5400000">
              <a:off x="7510575" y="2921300"/>
              <a:ext cx="216300" cy="205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 rot="5400000">
              <a:off x="7822025" y="2921300"/>
              <a:ext cx="216300" cy="205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5400000">
              <a:off x="8133475" y="2921300"/>
              <a:ext cx="216300" cy="205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4"/>
          <p:cNvSpPr/>
          <p:nvPr/>
        </p:nvSpPr>
        <p:spPr>
          <a:xfrm>
            <a:off x="167196" y="146650"/>
            <a:ext cx="251436" cy="251629"/>
          </a:xfrm>
          <a:custGeom>
            <a:avLst/>
            <a:gdLst/>
            <a:ahLst/>
            <a:cxnLst/>
            <a:rect l="l" t="t" r="r" b="b"/>
            <a:pathLst>
              <a:path w="15622" h="15634" extrusionOk="0">
                <a:moveTo>
                  <a:pt x="15621" y="1"/>
                </a:moveTo>
                <a:cubicBezTo>
                  <a:pt x="6989" y="1"/>
                  <a:pt x="0" y="7002"/>
                  <a:pt x="0" y="15634"/>
                </a:cubicBezTo>
                <a:lnTo>
                  <a:pt x="15621" y="15634"/>
                </a:lnTo>
                <a:lnTo>
                  <a:pt x="1562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685616" y="146650"/>
            <a:ext cx="251629" cy="251629"/>
          </a:xfrm>
          <a:custGeom>
            <a:avLst/>
            <a:gdLst/>
            <a:ahLst/>
            <a:cxnLst/>
            <a:rect l="l" t="t" r="r" b="b"/>
            <a:pathLst>
              <a:path w="15634" h="15634" extrusionOk="0">
                <a:moveTo>
                  <a:pt x="0" y="1"/>
                </a:moveTo>
                <a:lnTo>
                  <a:pt x="15633" y="15634"/>
                </a:lnTo>
                <a:lnTo>
                  <a:pt x="1563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418625" y="146650"/>
            <a:ext cx="267000" cy="267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3824100" y="557650"/>
            <a:ext cx="4606800" cy="18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 idx="2"/>
          </p:nvPr>
        </p:nvSpPr>
        <p:spPr>
          <a:xfrm>
            <a:off x="4486806" y="2465869"/>
            <a:ext cx="39441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 idx="3"/>
          </p:nvPr>
        </p:nvSpPr>
        <p:spPr>
          <a:xfrm>
            <a:off x="4486802" y="3549104"/>
            <a:ext cx="39441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4486807" y="3970250"/>
            <a:ext cx="39441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4486806" y="2887015"/>
            <a:ext cx="39441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5"/>
          <p:cNvSpPr/>
          <p:nvPr/>
        </p:nvSpPr>
        <p:spPr>
          <a:xfrm rot="5400000" flipH="1">
            <a:off x="1113" y="2414046"/>
            <a:ext cx="1362473" cy="1362464"/>
          </a:xfrm>
          <a:custGeom>
            <a:avLst/>
            <a:gdLst/>
            <a:ahLst/>
            <a:cxnLst/>
            <a:rect l="l" t="t" r="r" b="b"/>
            <a:pathLst>
              <a:path w="15622" h="15634" extrusionOk="0">
                <a:moveTo>
                  <a:pt x="15621" y="1"/>
                </a:moveTo>
                <a:cubicBezTo>
                  <a:pt x="6989" y="1"/>
                  <a:pt x="0" y="7002"/>
                  <a:pt x="0" y="15634"/>
                </a:cubicBezTo>
                <a:lnTo>
                  <a:pt x="15621" y="15634"/>
                </a:lnTo>
                <a:lnTo>
                  <a:pt x="1562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 flipH="1">
            <a:off x="1113" y="3778621"/>
            <a:ext cx="1362473" cy="1362464"/>
          </a:xfrm>
          <a:custGeom>
            <a:avLst/>
            <a:gdLst/>
            <a:ahLst/>
            <a:cxnLst/>
            <a:rect l="l" t="t" r="r" b="b"/>
            <a:pathLst>
              <a:path w="15622" h="15634" extrusionOk="0">
                <a:moveTo>
                  <a:pt x="15621" y="1"/>
                </a:moveTo>
                <a:cubicBezTo>
                  <a:pt x="6989" y="1"/>
                  <a:pt x="0" y="7002"/>
                  <a:pt x="0" y="15634"/>
                </a:cubicBezTo>
                <a:lnTo>
                  <a:pt x="15621" y="15634"/>
                </a:lnTo>
                <a:lnTo>
                  <a:pt x="1562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1050" y="-7050"/>
            <a:ext cx="1362300" cy="242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 rot="10800000" flipH="1">
            <a:off x="8156227" y="4155750"/>
            <a:ext cx="987775" cy="987743"/>
          </a:xfrm>
          <a:custGeom>
            <a:avLst/>
            <a:gdLst/>
            <a:ahLst/>
            <a:cxnLst/>
            <a:rect l="l" t="t" r="r" b="b"/>
            <a:pathLst>
              <a:path w="30815" h="30814" extrusionOk="0">
                <a:moveTo>
                  <a:pt x="1" y="0"/>
                </a:moveTo>
                <a:cubicBezTo>
                  <a:pt x="16062" y="2013"/>
                  <a:pt x="28802" y="14752"/>
                  <a:pt x="30814" y="30814"/>
                </a:cubicBezTo>
                <a:lnTo>
                  <a:pt x="308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 hasCustomPrompt="1"/>
          </p:nvPr>
        </p:nvSpPr>
        <p:spPr>
          <a:xfrm>
            <a:off x="1812050" y="989838"/>
            <a:ext cx="5520000" cy="24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2" name="Google Shape;92;p11"/>
          <p:cNvSpPr txBox="1">
            <a:spLocks noGrp="1"/>
          </p:cNvSpPr>
          <p:nvPr>
            <p:ph type="subTitle" idx="1"/>
          </p:nvPr>
        </p:nvSpPr>
        <p:spPr>
          <a:xfrm>
            <a:off x="1812050" y="3699163"/>
            <a:ext cx="5520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93" name="Google Shape;93;p11"/>
          <p:cNvGrpSpPr/>
          <p:nvPr/>
        </p:nvGrpSpPr>
        <p:grpSpPr>
          <a:xfrm>
            <a:off x="7823342" y="3"/>
            <a:ext cx="1322508" cy="5607331"/>
            <a:chOff x="7823342" y="3"/>
            <a:chExt cx="1322508" cy="5607331"/>
          </a:xfrm>
        </p:grpSpPr>
        <p:sp>
          <p:nvSpPr>
            <p:cNvPr id="94" name="Google Shape;94;p11"/>
            <p:cNvSpPr/>
            <p:nvPr/>
          </p:nvSpPr>
          <p:spPr>
            <a:xfrm flipH="1">
              <a:off x="7824517" y="4290634"/>
              <a:ext cx="1316700" cy="1316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1"/>
            <p:cNvSpPr/>
            <p:nvPr/>
          </p:nvSpPr>
          <p:spPr>
            <a:xfrm flipH="1">
              <a:off x="7823342" y="2974160"/>
              <a:ext cx="1320600" cy="131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96;p11"/>
            <p:cNvGrpSpPr/>
            <p:nvPr/>
          </p:nvGrpSpPr>
          <p:grpSpPr>
            <a:xfrm>
              <a:off x="8059585" y="1897941"/>
              <a:ext cx="847309" cy="842749"/>
              <a:chOff x="6279450" y="4712113"/>
              <a:chExt cx="487800" cy="485175"/>
            </a:xfrm>
          </p:grpSpPr>
          <p:sp>
            <p:nvSpPr>
              <p:cNvPr id="97" name="Google Shape;97;p11"/>
              <p:cNvSpPr/>
              <p:nvPr/>
            </p:nvSpPr>
            <p:spPr>
              <a:xfrm>
                <a:off x="6279450" y="4712113"/>
                <a:ext cx="210000" cy="21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1"/>
              <p:cNvSpPr/>
              <p:nvPr/>
            </p:nvSpPr>
            <p:spPr>
              <a:xfrm>
                <a:off x="6557250" y="4712113"/>
                <a:ext cx="210000" cy="21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1"/>
              <p:cNvSpPr/>
              <p:nvPr/>
            </p:nvSpPr>
            <p:spPr>
              <a:xfrm>
                <a:off x="6279450" y="4987288"/>
                <a:ext cx="210000" cy="21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1"/>
              <p:cNvSpPr/>
              <p:nvPr/>
            </p:nvSpPr>
            <p:spPr>
              <a:xfrm>
                <a:off x="6557250" y="4987288"/>
                <a:ext cx="210000" cy="21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" name="Google Shape;101;p11"/>
            <p:cNvSpPr/>
            <p:nvPr/>
          </p:nvSpPr>
          <p:spPr>
            <a:xfrm flipH="1">
              <a:off x="7825250" y="3"/>
              <a:ext cx="1320600" cy="852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11"/>
          <p:cNvGrpSpPr/>
          <p:nvPr/>
        </p:nvGrpSpPr>
        <p:grpSpPr>
          <a:xfrm>
            <a:off x="150" y="3"/>
            <a:ext cx="1320725" cy="5143550"/>
            <a:chOff x="150" y="3"/>
            <a:chExt cx="1320725" cy="5143550"/>
          </a:xfrm>
        </p:grpSpPr>
        <p:sp>
          <p:nvSpPr>
            <p:cNvPr id="103" name="Google Shape;103;p11"/>
            <p:cNvSpPr/>
            <p:nvPr/>
          </p:nvSpPr>
          <p:spPr>
            <a:xfrm rot="5400000">
              <a:off x="1785" y="2169656"/>
              <a:ext cx="1317600" cy="1317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1"/>
            <p:cNvSpPr/>
            <p:nvPr/>
          </p:nvSpPr>
          <p:spPr>
            <a:xfrm rot="10800000">
              <a:off x="1902" y="852910"/>
              <a:ext cx="1316739" cy="1316735"/>
            </a:xfrm>
            <a:custGeom>
              <a:avLst/>
              <a:gdLst/>
              <a:ahLst/>
              <a:cxnLst/>
              <a:rect l="l" t="t" r="r" b="b"/>
              <a:pathLst>
                <a:path w="15622" h="15634" extrusionOk="0">
                  <a:moveTo>
                    <a:pt x="15621" y="1"/>
                  </a:moveTo>
                  <a:cubicBezTo>
                    <a:pt x="6989" y="1"/>
                    <a:pt x="0" y="7002"/>
                    <a:pt x="0" y="15634"/>
                  </a:cubicBezTo>
                  <a:lnTo>
                    <a:pt x="15621" y="15634"/>
                  </a:lnTo>
                  <a:lnTo>
                    <a:pt x="156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1"/>
            <p:cNvSpPr/>
            <p:nvPr/>
          </p:nvSpPr>
          <p:spPr>
            <a:xfrm flipH="1">
              <a:off x="150" y="4290653"/>
              <a:ext cx="1320600" cy="85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1"/>
            <p:cNvSpPr/>
            <p:nvPr/>
          </p:nvSpPr>
          <p:spPr>
            <a:xfrm flipH="1">
              <a:off x="275" y="3"/>
              <a:ext cx="1320600" cy="85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7" name="Google Shape;107;p11"/>
          <p:cNvCxnSpPr/>
          <p:nvPr/>
        </p:nvCxnSpPr>
        <p:spPr>
          <a:xfrm>
            <a:off x="3556800" y="426453"/>
            <a:ext cx="2030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p11"/>
          <p:cNvCxnSpPr/>
          <p:nvPr/>
        </p:nvCxnSpPr>
        <p:spPr>
          <a:xfrm rot="10800000">
            <a:off x="3556800" y="4717103"/>
            <a:ext cx="2030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720000" y="1925700"/>
            <a:ext cx="3837900" cy="184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subTitle" idx="1"/>
          </p:nvPr>
        </p:nvSpPr>
        <p:spPr>
          <a:xfrm>
            <a:off x="720000" y="3772800"/>
            <a:ext cx="38379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3767675" y="102"/>
            <a:ext cx="1460400" cy="146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 rot="10800000" flipH="1">
            <a:off x="2307175" y="52"/>
            <a:ext cx="1460501" cy="1460450"/>
          </a:xfrm>
          <a:custGeom>
            <a:avLst/>
            <a:gdLst/>
            <a:ahLst/>
            <a:cxnLst/>
            <a:rect l="l" t="t" r="r" b="b"/>
            <a:pathLst>
              <a:path w="15622" h="15634" extrusionOk="0">
                <a:moveTo>
                  <a:pt x="15621" y="1"/>
                </a:moveTo>
                <a:cubicBezTo>
                  <a:pt x="6989" y="1"/>
                  <a:pt x="0" y="7002"/>
                  <a:pt x="0" y="15634"/>
                </a:cubicBezTo>
                <a:lnTo>
                  <a:pt x="15621" y="15634"/>
                </a:lnTo>
                <a:lnTo>
                  <a:pt x="1562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/>
          <p:nvPr/>
        </p:nvSpPr>
        <p:spPr>
          <a:xfrm rot="10800000">
            <a:off x="846675" y="52"/>
            <a:ext cx="1460501" cy="1460450"/>
          </a:xfrm>
          <a:custGeom>
            <a:avLst/>
            <a:gdLst/>
            <a:ahLst/>
            <a:cxnLst/>
            <a:rect l="l" t="t" r="r" b="b"/>
            <a:pathLst>
              <a:path w="15622" h="15634" extrusionOk="0">
                <a:moveTo>
                  <a:pt x="15621" y="1"/>
                </a:moveTo>
                <a:cubicBezTo>
                  <a:pt x="6989" y="1"/>
                  <a:pt x="0" y="7002"/>
                  <a:pt x="0" y="15634"/>
                </a:cubicBezTo>
                <a:lnTo>
                  <a:pt x="15621" y="15634"/>
                </a:lnTo>
                <a:lnTo>
                  <a:pt x="1562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/>
          <p:nvPr/>
        </p:nvSpPr>
        <p:spPr>
          <a:xfrm>
            <a:off x="0" y="100"/>
            <a:ext cx="846600" cy="146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5228175" y="3915900"/>
            <a:ext cx="1227600" cy="12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7"/>
          <p:cNvSpPr/>
          <p:nvPr/>
        </p:nvSpPr>
        <p:spPr>
          <a:xfrm>
            <a:off x="6455825" y="3922900"/>
            <a:ext cx="1227600" cy="12276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7683375" y="3915900"/>
            <a:ext cx="1460400" cy="122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8043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1"/>
          </p:nvPr>
        </p:nvSpPr>
        <p:spPr>
          <a:xfrm>
            <a:off x="720000" y="3434400"/>
            <a:ext cx="38043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2" name="Google Shape;162;p18"/>
          <p:cNvGrpSpPr/>
          <p:nvPr/>
        </p:nvGrpSpPr>
        <p:grpSpPr>
          <a:xfrm>
            <a:off x="7439475" y="0"/>
            <a:ext cx="1708200" cy="4792660"/>
            <a:chOff x="7439475" y="0"/>
            <a:chExt cx="1708200" cy="4792660"/>
          </a:xfrm>
        </p:grpSpPr>
        <p:sp>
          <p:nvSpPr>
            <p:cNvPr id="163" name="Google Shape;163;p18"/>
            <p:cNvSpPr/>
            <p:nvPr/>
          </p:nvSpPr>
          <p:spPr>
            <a:xfrm rot="10800000" flipH="1">
              <a:off x="7442861" y="3091329"/>
              <a:ext cx="1701392" cy="1701331"/>
            </a:xfrm>
            <a:custGeom>
              <a:avLst/>
              <a:gdLst/>
              <a:ahLst/>
              <a:cxnLst/>
              <a:rect l="l" t="t" r="r" b="b"/>
              <a:pathLst>
                <a:path w="15622" h="15634" extrusionOk="0">
                  <a:moveTo>
                    <a:pt x="15621" y="1"/>
                  </a:moveTo>
                  <a:cubicBezTo>
                    <a:pt x="6989" y="1"/>
                    <a:pt x="0" y="7002"/>
                    <a:pt x="0" y="15634"/>
                  </a:cubicBezTo>
                  <a:lnTo>
                    <a:pt x="15621" y="15634"/>
                  </a:lnTo>
                  <a:lnTo>
                    <a:pt x="156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 flipH="1">
              <a:off x="7439475" y="0"/>
              <a:ext cx="1708200" cy="3105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8"/>
          <p:cNvGrpSpPr/>
          <p:nvPr/>
        </p:nvGrpSpPr>
        <p:grpSpPr>
          <a:xfrm>
            <a:off x="4847375" y="4575525"/>
            <a:ext cx="1139550" cy="216300"/>
            <a:chOff x="6581775" y="2915750"/>
            <a:chExt cx="1139550" cy="216300"/>
          </a:xfrm>
        </p:grpSpPr>
        <p:sp>
          <p:nvSpPr>
            <p:cNvPr id="166" name="Google Shape;166;p18"/>
            <p:cNvSpPr/>
            <p:nvPr/>
          </p:nvSpPr>
          <p:spPr>
            <a:xfrm rot="5400000">
              <a:off x="6576225" y="2921300"/>
              <a:ext cx="216300" cy="205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 rot="5400000">
              <a:off x="6887675" y="2921300"/>
              <a:ext cx="216300" cy="205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 rot="5400000">
              <a:off x="7199125" y="2921300"/>
              <a:ext cx="216300" cy="205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 rot="5400000">
              <a:off x="7510575" y="2921300"/>
              <a:ext cx="216300" cy="205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18"/>
          <p:cNvGrpSpPr/>
          <p:nvPr/>
        </p:nvGrpSpPr>
        <p:grpSpPr>
          <a:xfrm>
            <a:off x="179944" y="171731"/>
            <a:ext cx="491751" cy="489105"/>
            <a:chOff x="6279450" y="4712113"/>
            <a:chExt cx="487800" cy="485175"/>
          </a:xfrm>
        </p:grpSpPr>
        <p:sp>
          <p:nvSpPr>
            <p:cNvPr id="171" name="Google Shape;171;p18"/>
            <p:cNvSpPr/>
            <p:nvPr/>
          </p:nvSpPr>
          <p:spPr>
            <a:xfrm>
              <a:off x="6279450" y="4712113"/>
              <a:ext cx="210000" cy="21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6557250" y="4712113"/>
              <a:ext cx="210000" cy="21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6279450" y="4987288"/>
              <a:ext cx="210000" cy="21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6557250" y="4987288"/>
              <a:ext cx="210000" cy="21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>
            <a:spLocks noGrp="1"/>
          </p:cNvSpPr>
          <p:nvPr>
            <p:ph type="title"/>
          </p:nvPr>
        </p:nvSpPr>
        <p:spPr>
          <a:xfrm>
            <a:off x="2137950" y="445025"/>
            <a:ext cx="48681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8"/>
          <p:cNvSpPr txBox="1">
            <a:spLocks noGrp="1"/>
          </p:cNvSpPr>
          <p:nvPr>
            <p:ph type="title" idx="2"/>
          </p:nvPr>
        </p:nvSpPr>
        <p:spPr>
          <a:xfrm>
            <a:off x="1979188" y="1919375"/>
            <a:ext cx="2398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7" name="Google Shape;277;p28"/>
          <p:cNvSpPr txBox="1">
            <a:spLocks noGrp="1"/>
          </p:cNvSpPr>
          <p:nvPr>
            <p:ph type="subTitle" idx="1"/>
          </p:nvPr>
        </p:nvSpPr>
        <p:spPr>
          <a:xfrm>
            <a:off x="1979188" y="2339391"/>
            <a:ext cx="23982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8"/>
          <p:cNvSpPr txBox="1">
            <a:spLocks noGrp="1"/>
          </p:cNvSpPr>
          <p:nvPr>
            <p:ph type="title" idx="3"/>
          </p:nvPr>
        </p:nvSpPr>
        <p:spPr>
          <a:xfrm>
            <a:off x="4766610" y="1919375"/>
            <a:ext cx="2398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9" name="Google Shape;279;p28"/>
          <p:cNvSpPr txBox="1">
            <a:spLocks noGrp="1"/>
          </p:cNvSpPr>
          <p:nvPr>
            <p:ph type="subTitle" idx="4"/>
          </p:nvPr>
        </p:nvSpPr>
        <p:spPr>
          <a:xfrm>
            <a:off x="4766605" y="2339391"/>
            <a:ext cx="23982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8"/>
          <p:cNvSpPr txBox="1">
            <a:spLocks noGrp="1"/>
          </p:cNvSpPr>
          <p:nvPr>
            <p:ph type="title" idx="5"/>
          </p:nvPr>
        </p:nvSpPr>
        <p:spPr>
          <a:xfrm>
            <a:off x="1979188" y="3352783"/>
            <a:ext cx="2398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" name="Google Shape;281;p28"/>
          <p:cNvSpPr txBox="1">
            <a:spLocks noGrp="1"/>
          </p:cNvSpPr>
          <p:nvPr>
            <p:ph type="subTitle" idx="6"/>
          </p:nvPr>
        </p:nvSpPr>
        <p:spPr>
          <a:xfrm>
            <a:off x="1979188" y="3772799"/>
            <a:ext cx="23982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8"/>
          <p:cNvSpPr txBox="1">
            <a:spLocks noGrp="1"/>
          </p:cNvSpPr>
          <p:nvPr>
            <p:ph type="title" idx="7"/>
          </p:nvPr>
        </p:nvSpPr>
        <p:spPr>
          <a:xfrm>
            <a:off x="4766610" y="3352783"/>
            <a:ext cx="2398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3" name="Google Shape;283;p28"/>
          <p:cNvSpPr txBox="1">
            <a:spLocks noGrp="1"/>
          </p:cNvSpPr>
          <p:nvPr>
            <p:ph type="subTitle" idx="8"/>
          </p:nvPr>
        </p:nvSpPr>
        <p:spPr>
          <a:xfrm>
            <a:off x="4766605" y="3772799"/>
            <a:ext cx="23982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8"/>
          <p:cNvSpPr/>
          <p:nvPr/>
        </p:nvSpPr>
        <p:spPr>
          <a:xfrm>
            <a:off x="4600" y="4290634"/>
            <a:ext cx="1316700" cy="1316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8"/>
          <p:cNvSpPr/>
          <p:nvPr/>
        </p:nvSpPr>
        <p:spPr>
          <a:xfrm>
            <a:off x="1875" y="2974160"/>
            <a:ext cx="1320600" cy="13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6" name="Google Shape;286;p28"/>
          <p:cNvGrpSpPr/>
          <p:nvPr/>
        </p:nvGrpSpPr>
        <p:grpSpPr>
          <a:xfrm flipH="1">
            <a:off x="238924" y="1897941"/>
            <a:ext cx="847309" cy="842749"/>
            <a:chOff x="6279450" y="4712113"/>
            <a:chExt cx="487800" cy="485175"/>
          </a:xfrm>
        </p:grpSpPr>
        <p:sp>
          <p:nvSpPr>
            <p:cNvPr id="287" name="Google Shape;287;p28"/>
            <p:cNvSpPr/>
            <p:nvPr/>
          </p:nvSpPr>
          <p:spPr>
            <a:xfrm>
              <a:off x="6279450" y="4712113"/>
              <a:ext cx="210000" cy="21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6557250" y="4712113"/>
              <a:ext cx="210000" cy="21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6279450" y="4987288"/>
              <a:ext cx="210000" cy="21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6557250" y="4987288"/>
              <a:ext cx="210000" cy="21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28"/>
          <p:cNvSpPr/>
          <p:nvPr/>
        </p:nvSpPr>
        <p:spPr>
          <a:xfrm>
            <a:off x="-33" y="3"/>
            <a:ext cx="13206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8"/>
          <p:cNvSpPr/>
          <p:nvPr/>
        </p:nvSpPr>
        <p:spPr>
          <a:xfrm rot="10800000" flipH="1">
            <a:off x="3492" y="852894"/>
            <a:ext cx="1317086" cy="652056"/>
          </a:xfrm>
          <a:custGeom>
            <a:avLst/>
            <a:gdLst/>
            <a:ahLst/>
            <a:cxnLst/>
            <a:rect l="l" t="t" r="r" b="b"/>
            <a:pathLst>
              <a:path w="15634" h="7740" extrusionOk="0">
                <a:moveTo>
                  <a:pt x="7811" y="1"/>
                </a:moveTo>
                <a:cubicBezTo>
                  <a:pt x="3525" y="1"/>
                  <a:pt x="49" y="3454"/>
                  <a:pt x="1" y="7740"/>
                </a:cubicBezTo>
                <a:lnTo>
                  <a:pt x="15634" y="7740"/>
                </a:lnTo>
                <a:cubicBezTo>
                  <a:pt x="15586" y="3454"/>
                  <a:pt x="12098" y="1"/>
                  <a:pt x="78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8"/>
          <p:cNvSpPr/>
          <p:nvPr/>
        </p:nvSpPr>
        <p:spPr>
          <a:xfrm rot="-5400000" flipH="1">
            <a:off x="7826432" y="2169656"/>
            <a:ext cx="1317600" cy="1317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8"/>
          <p:cNvSpPr/>
          <p:nvPr/>
        </p:nvSpPr>
        <p:spPr>
          <a:xfrm rot="10800000" flipH="1">
            <a:off x="7827176" y="852910"/>
            <a:ext cx="1316739" cy="1316735"/>
          </a:xfrm>
          <a:custGeom>
            <a:avLst/>
            <a:gdLst/>
            <a:ahLst/>
            <a:cxnLst/>
            <a:rect l="l" t="t" r="r" b="b"/>
            <a:pathLst>
              <a:path w="15622" h="15634" extrusionOk="0">
                <a:moveTo>
                  <a:pt x="15621" y="1"/>
                </a:moveTo>
                <a:cubicBezTo>
                  <a:pt x="6989" y="1"/>
                  <a:pt x="0" y="7002"/>
                  <a:pt x="0" y="15634"/>
                </a:cubicBezTo>
                <a:lnTo>
                  <a:pt x="15621" y="15634"/>
                </a:lnTo>
                <a:lnTo>
                  <a:pt x="1562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8"/>
          <p:cNvSpPr/>
          <p:nvPr/>
        </p:nvSpPr>
        <p:spPr>
          <a:xfrm>
            <a:off x="7824942" y="3"/>
            <a:ext cx="1320600" cy="85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8"/>
          <p:cNvSpPr/>
          <p:nvPr/>
        </p:nvSpPr>
        <p:spPr>
          <a:xfrm>
            <a:off x="7825250" y="3825310"/>
            <a:ext cx="1320600" cy="13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●"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○"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■"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●"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○"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■"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●"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○"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■"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7" r:id="rId5"/>
    <p:sldLayoutId id="2147483658" r:id="rId6"/>
    <p:sldLayoutId id="2147483663" r:id="rId7"/>
    <p:sldLayoutId id="2147483664" r:id="rId8"/>
    <p:sldLayoutId id="2147483674" r:id="rId9"/>
    <p:sldLayoutId id="2147483681" r:id="rId10"/>
    <p:sldLayoutId id="214748368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0"/>
          <p:cNvSpPr txBox="1">
            <a:spLocks noGrp="1"/>
          </p:cNvSpPr>
          <p:nvPr>
            <p:ph type="ctrTitle"/>
          </p:nvPr>
        </p:nvSpPr>
        <p:spPr>
          <a:xfrm>
            <a:off x="4017215" y="1269000"/>
            <a:ext cx="5126785" cy="24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600" dirty="0">
                <a:latin typeface="Times" pitchFamily="2" charset="0"/>
              </a:rPr>
              <a:t>Педагогическое сопровождение организации детской и семейной проектной деятельности </a:t>
            </a:r>
          </a:p>
        </p:txBody>
      </p:sp>
      <p:pic>
        <p:nvPicPr>
          <p:cNvPr id="420" name="Google Shape;420;p40"/>
          <p:cNvPicPr preferRelativeResize="0"/>
          <p:nvPr/>
        </p:nvPicPr>
        <p:blipFill>
          <a:blip r:embed="rId3"/>
          <a:srcRect l="14944" r="14944"/>
          <a:stretch/>
        </p:blipFill>
        <p:spPr>
          <a:xfrm>
            <a:off x="572600" y="792750"/>
            <a:ext cx="3391500" cy="3391500"/>
          </a:xfrm>
          <a:prstGeom prst="round2DiagRect">
            <a:avLst>
              <a:gd name="adj1" fmla="val 33540"/>
              <a:gd name="adj2" fmla="val 0"/>
            </a:avLst>
          </a:prstGeom>
          <a:noFill/>
          <a:ln>
            <a:noFill/>
          </a:ln>
        </p:spPr>
      </p:pic>
      <p:sp>
        <p:nvSpPr>
          <p:cNvPr id="421" name="Google Shape;421;p40"/>
          <p:cNvSpPr/>
          <p:nvPr/>
        </p:nvSpPr>
        <p:spPr>
          <a:xfrm>
            <a:off x="7409875" y="-1349750"/>
            <a:ext cx="2883000" cy="2883000"/>
          </a:xfrm>
          <a:prstGeom prst="ellipse">
            <a:avLst/>
          </a:prstGeom>
          <a:noFill/>
          <a:ln w="15240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3"/>
          <p:cNvSpPr txBox="1">
            <a:spLocks noGrp="1"/>
          </p:cNvSpPr>
          <p:nvPr>
            <p:ph type="title"/>
          </p:nvPr>
        </p:nvSpPr>
        <p:spPr>
          <a:xfrm>
            <a:off x="337552" y="1646039"/>
            <a:ext cx="4536104" cy="9557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3200" dirty="0">
                <a:latin typeface="Times" pitchFamily="2" charset="0"/>
              </a:rPr>
              <a:t>Педагогические условия</a:t>
            </a:r>
          </a:p>
        </p:txBody>
      </p:sp>
      <p:sp>
        <p:nvSpPr>
          <p:cNvPr id="668" name="Google Shape;668;p53"/>
          <p:cNvSpPr txBox="1">
            <a:spLocks noGrp="1"/>
          </p:cNvSpPr>
          <p:nvPr>
            <p:ph type="subTitle" idx="1"/>
          </p:nvPr>
        </p:nvSpPr>
        <p:spPr>
          <a:xfrm>
            <a:off x="337551" y="2399135"/>
            <a:ext cx="4649808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2000" dirty="0">
                <a:solidFill>
                  <a:srgbClr val="0A0503"/>
                </a:solidFill>
                <a:latin typeface="Times" pitchFamily="2" charset="0"/>
              </a:rPr>
              <a:t>Это целенаправленно созданная обстановка (среда), в которой в тесном взаимодействии представлены совокупность психологических и педагогических факторов (средств), позволяющих педагогу эффективно осуществлять воспитательную или учебную работу. </a:t>
            </a:r>
          </a:p>
        </p:txBody>
      </p:sp>
      <p:pic>
        <p:nvPicPr>
          <p:cNvPr id="669" name="Google Shape;669;p53"/>
          <p:cNvPicPr preferRelativeResize="0"/>
          <p:nvPr/>
        </p:nvPicPr>
        <p:blipFill>
          <a:blip r:embed="rId3"/>
          <a:srcRect l="16612" r="16612"/>
          <a:stretch/>
        </p:blipFill>
        <p:spPr>
          <a:xfrm>
            <a:off x="5228175" y="0"/>
            <a:ext cx="3915900" cy="3915900"/>
          </a:xfrm>
          <a:prstGeom prst="round2DiagRect">
            <a:avLst>
              <a:gd name="adj1" fmla="val 20540"/>
              <a:gd name="adj2" fmla="val 0"/>
            </a:avLst>
          </a:prstGeom>
          <a:noFill/>
          <a:ln>
            <a:noFill/>
          </a:ln>
        </p:spPr>
      </p:pic>
      <p:grpSp>
        <p:nvGrpSpPr>
          <p:cNvPr id="670" name="Google Shape;670;p53"/>
          <p:cNvGrpSpPr/>
          <p:nvPr/>
        </p:nvGrpSpPr>
        <p:grpSpPr>
          <a:xfrm>
            <a:off x="4852775" y="1654163"/>
            <a:ext cx="487800" cy="485175"/>
            <a:chOff x="6279450" y="4712113"/>
            <a:chExt cx="487800" cy="485175"/>
          </a:xfrm>
        </p:grpSpPr>
        <p:sp>
          <p:nvSpPr>
            <p:cNvPr id="671" name="Google Shape;671;p53"/>
            <p:cNvSpPr/>
            <p:nvPr/>
          </p:nvSpPr>
          <p:spPr>
            <a:xfrm>
              <a:off x="6279450" y="4712113"/>
              <a:ext cx="210000" cy="21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3"/>
            <p:cNvSpPr/>
            <p:nvPr/>
          </p:nvSpPr>
          <p:spPr>
            <a:xfrm>
              <a:off x="6557250" y="4712113"/>
              <a:ext cx="210000" cy="21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3"/>
            <p:cNvSpPr/>
            <p:nvPr/>
          </p:nvSpPr>
          <p:spPr>
            <a:xfrm>
              <a:off x="6279450" y="4987288"/>
              <a:ext cx="210000" cy="21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3"/>
            <p:cNvSpPr/>
            <p:nvPr/>
          </p:nvSpPr>
          <p:spPr>
            <a:xfrm>
              <a:off x="6557250" y="4987288"/>
              <a:ext cx="210000" cy="21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BE5FA-485A-4642-A097-BCCAE3F0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7602"/>
            <a:ext cx="7704000" cy="572700"/>
          </a:xfrm>
        </p:spPr>
        <p:txBody>
          <a:bodyPr/>
          <a:lstStyle/>
          <a:p>
            <a:pPr algn="ctr"/>
            <a:r>
              <a:rPr lang="ru-RU" sz="2400" dirty="0">
                <a:latin typeface="Times" pitchFamily="2" charset="0"/>
              </a:rPr>
              <a:t>Педагогические условия эффективной реализации детских и семейных проектов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E5F6D50-1D6F-804A-B102-6BEA7CBFD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731181"/>
              </p:ext>
            </p:extLst>
          </p:nvPr>
        </p:nvGraphicFramePr>
        <p:xfrm>
          <a:off x="240384" y="1290320"/>
          <a:ext cx="8663232" cy="348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49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BE5FA-485A-4642-A097-BCCAE3F0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3282"/>
            <a:ext cx="7704000" cy="572700"/>
          </a:xfrm>
        </p:spPr>
        <p:txBody>
          <a:bodyPr/>
          <a:lstStyle/>
          <a:p>
            <a:pPr algn="ctr"/>
            <a:r>
              <a:rPr lang="ru-RU" sz="2400" dirty="0">
                <a:latin typeface="Times" pitchFamily="2" charset="0"/>
              </a:rPr>
              <a:t>Педагогические условия эффективной реализации детских и семейных проектов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E5F6D50-1D6F-804A-B102-6BEA7CBFDF0D}"/>
              </a:ext>
            </a:extLst>
          </p:cNvPr>
          <p:cNvGraphicFramePr/>
          <p:nvPr/>
        </p:nvGraphicFramePr>
        <p:xfrm>
          <a:off x="240384" y="1076960"/>
          <a:ext cx="8663232" cy="362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476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4"/>
          <p:cNvSpPr txBox="1">
            <a:spLocks noGrp="1"/>
          </p:cNvSpPr>
          <p:nvPr>
            <p:ph type="title" idx="2"/>
          </p:nvPr>
        </p:nvSpPr>
        <p:spPr>
          <a:xfrm>
            <a:off x="866200" y="2985550"/>
            <a:ext cx="1248300" cy="9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86" name="Google Shape;486;p44"/>
          <p:cNvSpPr txBox="1">
            <a:spLocks noGrp="1"/>
          </p:cNvSpPr>
          <p:nvPr>
            <p:ph type="title"/>
          </p:nvPr>
        </p:nvSpPr>
        <p:spPr>
          <a:xfrm>
            <a:off x="866200" y="1831312"/>
            <a:ext cx="5777300" cy="835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>
                <a:latin typeface="Times" pitchFamily="2" charset="0"/>
              </a:rPr>
              <a:t>Заключение</a:t>
            </a:r>
          </a:p>
        </p:txBody>
      </p:sp>
      <p:sp>
        <p:nvSpPr>
          <p:cNvPr id="487" name="Google Shape;487;p44"/>
          <p:cNvSpPr txBox="1">
            <a:spLocks noGrp="1"/>
          </p:cNvSpPr>
          <p:nvPr>
            <p:ph type="subTitle" idx="1"/>
          </p:nvPr>
        </p:nvSpPr>
        <p:spPr>
          <a:xfrm>
            <a:off x="866200" y="2571750"/>
            <a:ext cx="656076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>
                <a:solidFill>
                  <a:srgbClr val="0A0503"/>
                </a:solidFill>
                <a:latin typeface="Times" pitchFamily="2" charset="0"/>
              </a:rPr>
              <a:t>Анализ исследований позволяет сделать вывод, что существенная роль в организации проектной деятельности определяется способностью педагога заранее распланировать проект, отобрать общее и дифференцированное по возрастам содержание, продумать способ организации образовательной деятельности с учетом интересов и возможностей детей. Не менее важным является позиция педагога и его собственное отношение к использованию проектной деятельности.</a:t>
            </a:r>
          </a:p>
        </p:txBody>
      </p:sp>
      <p:sp>
        <p:nvSpPr>
          <p:cNvPr id="488" name="Google Shape;488;p44"/>
          <p:cNvSpPr/>
          <p:nvPr/>
        </p:nvSpPr>
        <p:spPr>
          <a:xfrm>
            <a:off x="7500500" y="2667000"/>
            <a:ext cx="1554600" cy="1554600"/>
          </a:xfrm>
          <a:prstGeom prst="ellipse">
            <a:avLst/>
          </a:prstGeom>
          <a:noFill/>
          <a:ln w="152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1"/>
          <p:cNvSpPr txBox="1">
            <a:spLocks noGrp="1"/>
          </p:cNvSpPr>
          <p:nvPr>
            <p:ph type="title"/>
          </p:nvPr>
        </p:nvSpPr>
        <p:spPr>
          <a:xfrm>
            <a:off x="719999" y="32360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" pitchFamily="2" charset="0"/>
              </a:rPr>
              <a:t>Список литературы</a:t>
            </a:r>
            <a:endParaRPr dirty="0">
              <a:latin typeface="Times" pitchFamily="2" charset="0"/>
            </a:endParaRPr>
          </a:p>
        </p:txBody>
      </p:sp>
      <p:sp>
        <p:nvSpPr>
          <p:cNvPr id="437" name="Google Shape;437;p41"/>
          <p:cNvSpPr txBox="1">
            <a:spLocks noGrp="1"/>
          </p:cNvSpPr>
          <p:nvPr>
            <p:ph type="body" idx="1"/>
          </p:nvPr>
        </p:nvSpPr>
        <p:spPr>
          <a:xfrm>
            <a:off x="231061" y="878538"/>
            <a:ext cx="868187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Иванова Мария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Кимовна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, Кононова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Саргылана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 Ивановна Организация социального взаимодействия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доо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 и семьи посредством проектной деятельности // Проблемы современного педагогического образования. 2021. №71-1. </a:t>
            </a:r>
            <a:r>
              <a:rPr lang="en" sz="1200" dirty="0">
                <a:solidFill>
                  <a:srgbClr val="0A0503"/>
                </a:solidFill>
                <a:latin typeface="Times" pitchFamily="2" charset="0"/>
              </a:rPr>
              <a:t>URL: https://</a:t>
            </a:r>
            <a:r>
              <a:rPr lang="en" sz="1200" dirty="0" err="1">
                <a:solidFill>
                  <a:srgbClr val="0A0503"/>
                </a:solidFill>
                <a:latin typeface="Times" pitchFamily="2" charset="0"/>
              </a:rPr>
              <a:t>cyberleninka.ru</a:t>
            </a:r>
            <a:r>
              <a:rPr lang="en" sz="1200" dirty="0">
                <a:solidFill>
                  <a:srgbClr val="0A0503"/>
                </a:solidFill>
                <a:latin typeface="Times" pitchFamily="2" charset="0"/>
              </a:rPr>
              <a:t>/article/n/organizatsiya-sotsialnogo-vzaimodeystviya-doo-i-semi-posredstvom-proektnoy-deyatelnosti (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дата обращения: 24.01.2022).</a:t>
            </a:r>
          </a:p>
          <a:p>
            <a:pPr marL="342900" indent="-342900" algn="just"/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Богданова Раиса Александровна Педагогическое сопровождение проектной деятельности младших школьников // Сибирский педагогический журнал. 2019. №3. </a:t>
            </a:r>
            <a:r>
              <a:rPr lang="en" sz="1200" dirty="0">
                <a:solidFill>
                  <a:srgbClr val="0A0503"/>
                </a:solidFill>
                <a:latin typeface="Times" pitchFamily="2" charset="0"/>
              </a:rPr>
              <a:t>URL: https://</a:t>
            </a:r>
            <a:r>
              <a:rPr lang="en" sz="1200" dirty="0" err="1">
                <a:solidFill>
                  <a:srgbClr val="0A0503"/>
                </a:solidFill>
                <a:latin typeface="Times" pitchFamily="2" charset="0"/>
              </a:rPr>
              <a:t>cyberleninka.ru</a:t>
            </a:r>
            <a:r>
              <a:rPr lang="en" sz="1200" dirty="0">
                <a:solidFill>
                  <a:srgbClr val="0A0503"/>
                </a:solidFill>
                <a:latin typeface="Times" pitchFamily="2" charset="0"/>
              </a:rPr>
              <a:t>/article/n/pedagogicheskoe-soprovozhdenie-proektnoy-deyatelnosti-mladshih-shkolnikov (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дата обращения: 24.01.2022).</a:t>
            </a:r>
          </a:p>
          <a:p>
            <a:pPr marL="342900" indent="-342900" algn="just"/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Курочкина И.Н. Коренной России град: Советская Москва в первой половине </a:t>
            </a:r>
            <a:r>
              <a:rPr lang="en" sz="1200" dirty="0">
                <a:solidFill>
                  <a:srgbClr val="0A0503"/>
                </a:solidFill>
                <a:latin typeface="Times" pitchFamily="2" charset="0"/>
              </a:rPr>
              <a:t>XX 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века : учеб. пособие [для студентов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пед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. вуза] / И. Н. Курочкина ; Департамент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образо-вания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 г. Москвы, Гос. бюджет.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образоват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. учреждение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высш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. проф. образования г.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Моск-вы"Моск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. гор.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пед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. ун-т" (ГБОУ ВПО МГПУ), Ин-т педагогики и психологии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образова-ния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. – М. : МГПУ, 2013. – 167 с.</a:t>
            </a:r>
          </a:p>
          <a:p>
            <a:pPr marL="342900" indent="-342900" algn="just"/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Музейно-образовательный комплекс вуза как креативная среда социализации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обу-чающихся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 : (метод. пособие) / Департамент образования г. Москвы, Гос. бюджет.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образо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-ват. учреждение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высш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. проф. образования г. Москвы "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Моск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. гор.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пед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. ун-т" (ГБОУ ВПО МГПУ), Центр развития систем и технологий социализации детей и молодежи., Отд.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обу-чения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 игре с детьми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дошк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. и мл.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шк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. возраста ; [под ред.: И. С. Сергеевой, Д. И.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Ивано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-вой ; авт.: И. С. Сергеева, Ф. С.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Гайнуллова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 и др.]. – М. : УЦ Перспектива, 2014. – 51 с.</a:t>
            </a:r>
          </a:p>
          <a:p>
            <a:pPr marL="342900" indent="-342900" algn="just"/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Образовательный туризм в практике педагогической деятельности учителей Москвы: опыт, достижения, проблемы и перспективы : сб. материалов круглого стола, 20–21 марта 2015 г. / Департамент образования г. Москвы, Гос.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автоном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.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образоват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. учреждение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высш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. образования г. Москвы "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Моск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. гор.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пед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. ун-т" (ГАОУ ВО МГПУ), Ин-т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математи-ки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, информатики и </a:t>
            </a:r>
            <a:r>
              <a:rPr lang="ru-RU" sz="1200" dirty="0" err="1">
                <a:solidFill>
                  <a:srgbClr val="0A0503"/>
                </a:solidFill>
                <a:latin typeface="Times" pitchFamily="2" charset="0"/>
              </a:rPr>
              <a:t>естеств</a:t>
            </a:r>
            <a:r>
              <a:rPr lang="ru-RU" sz="1200" dirty="0">
                <a:solidFill>
                  <a:srgbClr val="0A0503"/>
                </a:solidFill>
                <a:latin typeface="Times" pitchFamily="2" charset="0"/>
              </a:rPr>
              <a:t>. наук., Каф. географии ; [отв. ред. О. В. Шульгина]. – М. : МГПУ, 2015. – 127 с. </a:t>
            </a:r>
          </a:p>
        </p:txBody>
      </p:sp>
      <p:sp>
        <p:nvSpPr>
          <p:cNvPr id="438" name="Google Shape;438;p41"/>
          <p:cNvSpPr/>
          <p:nvPr/>
        </p:nvSpPr>
        <p:spPr>
          <a:xfrm>
            <a:off x="8156177" y="0"/>
            <a:ext cx="987775" cy="987743"/>
          </a:xfrm>
          <a:custGeom>
            <a:avLst/>
            <a:gdLst/>
            <a:ahLst/>
            <a:cxnLst/>
            <a:rect l="l" t="t" r="r" b="b"/>
            <a:pathLst>
              <a:path w="30815" h="30814" extrusionOk="0">
                <a:moveTo>
                  <a:pt x="1" y="0"/>
                </a:moveTo>
                <a:cubicBezTo>
                  <a:pt x="16062" y="2013"/>
                  <a:pt x="28802" y="14752"/>
                  <a:pt x="30814" y="30814"/>
                </a:cubicBezTo>
                <a:lnTo>
                  <a:pt x="308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1"/>
          <p:cNvSpPr/>
          <p:nvPr/>
        </p:nvSpPr>
        <p:spPr>
          <a:xfrm rot="10800000">
            <a:off x="2" y="4155750"/>
            <a:ext cx="987775" cy="987743"/>
          </a:xfrm>
          <a:custGeom>
            <a:avLst/>
            <a:gdLst/>
            <a:ahLst/>
            <a:cxnLst/>
            <a:rect l="l" t="t" r="r" b="b"/>
            <a:pathLst>
              <a:path w="30815" h="30814" extrusionOk="0">
                <a:moveTo>
                  <a:pt x="1" y="0"/>
                </a:moveTo>
                <a:cubicBezTo>
                  <a:pt x="16062" y="2013"/>
                  <a:pt x="28802" y="14752"/>
                  <a:pt x="30814" y="30814"/>
                </a:cubicBezTo>
                <a:lnTo>
                  <a:pt x="308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4"/>
          <p:cNvSpPr/>
          <p:nvPr/>
        </p:nvSpPr>
        <p:spPr>
          <a:xfrm flipH="1">
            <a:off x="1320600" y="1195800"/>
            <a:ext cx="6502800" cy="27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54"/>
          <p:cNvSpPr txBox="1">
            <a:spLocks noGrp="1"/>
          </p:cNvSpPr>
          <p:nvPr>
            <p:ph type="title"/>
          </p:nvPr>
        </p:nvSpPr>
        <p:spPr>
          <a:xfrm>
            <a:off x="2137950" y="1925250"/>
            <a:ext cx="48681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dirty="0">
                <a:latin typeface="Times" pitchFamily="2" charset="0"/>
              </a:rPr>
              <a:t>Спасибо за внимание!</a:t>
            </a:r>
            <a:endParaRPr sz="6600" dirty="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66"/>
          <p:cNvSpPr txBox="1">
            <a:spLocks noGrp="1"/>
          </p:cNvSpPr>
          <p:nvPr>
            <p:ph type="title"/>
          </p:nvPr>
        </p:nvSpPr>
        <p:spPr>
          <a:xfrm>
            <a:off x="472009" y="924180"/>
            <a:ext cx="4127368" cy="17608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dirty="0">
                <a:latin typeface="Times" pitchFamily="2" charset="0"/>
              </a:rPr>
              <a:t>Педагогическое содержание проектов по направлению «Москва и москвичи»</a:t>
            </a:r>
          </a:p>
        </p:txBody>
      </p:sp>
      <p:pic>
        <p:nvPicPr>
          <p:cNvPr id="1069" name="Google Shape;1069;p66"/>
          <p:cNvPicPr preferRelativeResize="0"/>
          <p:nvPr/>
        </p:nvPicPr>
        <p:blipFill>
          <a:blip r:embed="rId3"/>
          <a:srcRect l="17102" r="17102"/>
          <a:stretch/>
        </p:blipFill>
        <p:spPr>
          <a:xfrm>
            <a:off x="4847375" y="603075"/>
            <a:ext cx="3583500" cy="3630900"/>
          </a:xfrm>
          <a:prstGeom prst="round2DiagRect">
            <a:avLst>
              <a:gd name="adj1" fmla="val 23529"/>
              <a:gd name="adj2" fmla="val 0"/>
            </a:avLst>
          </a:prstGeom>
          <a:noFill/>
          <a:ln>
            <a:noFill/>
          </a:ln>
        </p:spPr>
      </p:pic>
      <p:sp>
        <p:nvSpPr>
          <p:cNvPr id="1070" name="Google Shape;1070;p66"/>
          <p:cNvSpPr txBox="1">
            <a:spLocks noGrp="1"/>
          </p:cNvSpPr>
          <p:nvPr>
            <p:ph type="subTitle" idx="1"/>
          </p:nvPr>
        </p:nvSpPr>
        <p:spPr>
          <a:xfrm>
            <a:off x="472002" y="2680557"/>
            <a:ext cx="3974555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800" dirty="0">
                <a:solidFill>
                  <a:srgbClr val="0A0503"/>
                </a:solidFill>
                <a:latin typeface="Times" pitchFamily="2" charset="0"/>
              </a:rPr>
              <a:t>Проект посвящен изображению Москвы в </a:t>
            </a:r>
            <a:r>
              <a:rPr lang="ru-RU" sz="1800" dirty="0" err="1">
                <a:solidFill>
                  <a:srgbClr val="0A0503"/>
                </a:solidFill>
                <a:latin typeface="Times" pitchFamily="2" charset="0"/>
              </a:rPr>
              <a:t>литературе,искусстве</a:t>
            </a:r>
            <a:r>
              <a:rPr lang="ru-RU" sz="1800" dirty="0">
                <a:solidFill>
                  <a:srgbClr val="0A0503"/>
                </a:solidFill>
                <a:latin typeface="Times" pitchFamily="2" charset="0"/>
              </a:rPr>
              <a:t> и архитектуре. Целью является дать представление людям о том, какой Москва была раньше и насколько отличается она в наше время.</a:t>
            </a:r>
          </a:p>
        </p:txBody>
      </p:sp>
      <p:grpSp>
        <p:nvGrpSpPr>
          <p:cNvPr id="1071" name="Google Shape;1071;p66"/>
          <p:cNvGrpSpPr/>
          <p:nvPr/>
        </p:nvGrpSpPr>
        <p:grpSpPr>
          <a:xfrm>
            <a:off x="7439419" y="0"/>
            <a:ext cx="1708156" cy="1594540"/>
            <a:chOff x="7439419" y="0"/>
            <a:chExt cx="1708156" cy="1594540"/>
          </a:xfrm>
        </p:grpSpPr>
        <p:grpSp>
          <p:nvGrpSpPr>
            <p:cNvPr id="1072" name="Google Shape;1072;p66"/>
            <p:cNvGrpSpPr/>
            <p:nvPr/>
          </p:nvGrpSpPr>
          <p:grpSpPr>
            <a:xfrm>
              <a:off x="7439419" y="603077"/>
              <a:ext cx="991463" cy="991463"/>
              <a:chOff x="4550375" y="2172600"/>
              <a:chExt cx="536100" cy="536100"/>
            </a:xfrm>
          </p:grpSpPr>
          <p:sp>
            <p:nvSpPr>
              <p:cNvPr id="1073" name="Google Shape;1073;p66"/>
              <p:cNvSpPr/>
              <p:nvPr/>
            </p:nvSpPr>
            <p:spPr>
              <a:xfrm>
                <a:off x="4550375" y="2172600"/>
                <a:ext cx="536100" cy="5361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66"/>
              <p:cNvSpPr/>
              <p:nvPr/>
            </p:nvSpPr>
            <p:spPr>
              <a:xfrm>
                <a:off x="4684475" y="2306700"/>
                <a:ext cx="267900" cy="267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5" name="Google Shape;1075;p66"/>
            <p:cNvSpPr/>
            <p:nvPr/>
          </p:nvSpPr>
          <p:spPr>
            <a:xfrm>
              <a:off x="8430875" y="0"/>
              <a:ext cx="716700" cy="603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1547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6"/>
          <p:cNvSpPr/>
          <p:nvPr/>
        </p:nvSpPr>
        <p:spPr>
          <a:xfrm>
            <a:off x="8430893" y="-1441500"/>
            <a:ext cx="2883000" cy="2883000"/>
          </a:xfrm>
          <a:prstGeom prst="ellipse">
            <a:avLst/>
          </a:prstGeom>
          <a:noFill/>
          <a:ln w="15240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6"/>
          <p:cNvSpPr txBox="1">
            <a:spLocks noGrp="1"/>
          </p:cNvSpPr>
          <p:nvPr>
            <p:ph type="title"/>
          </p:nvPr>
        </p:nvSpPr>
        <p:spPr>
          <a:xfrm>
            <a:off x="4062953" y="454338"/>
            <a:ext cx="4367940" cy="768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dirty="0">
                <a:latin typeface="Times" pitchFamily="2" charset="0"/>
              </a:rPr>
              <a:t>Педагогическое содержание проектов по направлению «Москва и москвичи»</a:t>
            </a:r>
          </a:p>
        </p:txBody>
      </p:sp>
      <p:pic>
        <p:nvPicPr>
          <p:cNvPr id="511" name="Google Shape;511;p46"/>
          <p:cNvPicPr preferRelativeResize="0"/>
          <p:nvPr/>
        </p:nvPicPr>
        <p:blipFill>
          <a:blip r:embed="rId3"/>
          <a:srcRect l="17092" r="17092"/>
          <a:stretch/>
        </p:blipFill>
        <p:spPr>
          <a:xfrm>
            <a:off x="713107" y="539400"/>
            <a:ext cx="3349846" cy="4064700"/>
          </a:xfrm>
          <a:prstGeom prst="round2DiagRect">
            <a:avLst>
              <a:gd name="adj1" fmla="val 29478"/>
              <a:gd name="adj2" fmla="val 0"/>
            </a:avLst>
          </a:prstGeom>
          <a:noFill/>
          <a:ln>
            <a:noFill/>
          </a:ln>
        </p:spPr>
      </p:pic>
      <p:cxnSp>
        <p:nvCxnSpPr>
          <p:cNvPr id="518" name="Google Shape;518;p46"/>
          <p:cNvCxnSpPr/>
          <p:nvPr/>
        </p:nvCxnSpPr>
        <p:spPr>
          <a:xfrm>
            <a:off x="2019175" y="269700"/>
            <a:ext cx="7197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1070;p66">
            <a:extLst>
              <a:ext uri="{FF2B5EF4-FFF2-40B4-BE49-F238E27FC236}">
                <a16:creationId xmlns:a16="http://schemas.microsoft.com/office/drawing/2014/main" id="{2682F997-8759-AC4D-A7AD-0CC9D854122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62953" y="1577787"/>
            <a:ext cx="5081047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A0503"/>
                </a:solidFill>
                <a:latin typeface="Times" pitchFamily="2" charset="0"/>
              </a:rPr>
              <a:t>Является важным не только для педагогов, но и для родителей и учеников, так как предполагает совместную творческую деятельность разных поколений одной семьи, развивает творческие способности, прививает любовь к «малой родине», объединяет семьи.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A0503"/>
                </a:solidFill>
                <a:latin typeface="Times" pitchFamily="2" charset="0"/>
              </a:rPr>
              <a:t>Данные проекты призваны привлечь внимание молодежи к проблемам Москвы, перспективам ее развития с учетом опыта изменений, произошедших со времен детства их родителей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BE5FA-485A-4642-A097-BCCAE3F0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3282"/>
            <a:ext cx="7704000" cy="572700"/>
          </a:xfrm>
        </p:spPr>
        <p:txBody>
          <a:bodyPr/>
          <a:lstStyle/>
          <a:p>
            <a:pPr algn="ctr"/>
            <a:r>
              <a:rPr lang="ru-RU" sz="2800" dirty="0">
                <a:latin typeface="Times" pitchFamily="2" charset="0"/>
              </a:rPr>
              <a:t>В педагогическом сопровождении семьи выделяют следующие этапы: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E5F6D50-1D6F-804A-B102-6BEA7CBFD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348520"/>
              </p:ext>
            </p:extLst>
          </p:nvPr>
        </p:nvGraphicFramePr>
        <p:xfrm>
          <a:off x="240384" y="1149700"/>
          <a:ext cx="8663232" cy="3780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95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BE5FA-485A-4642-A097-BCCAE3F0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3282"/>
            <a:ext cx="7704000" cy="572700"/>
          </a:xfrm>
        </p:spPr>
        <p:txBody>
          <a:bodyPr/>
          <a:lstStyle/>
          <a:p>
            <a:pPr algn="ctr"/>
            <a:r>
              <a:rPr lang="ru-RU" sz="2800" dirty="0">
                <a:latin typeface="Times" pitchFamily="2" charset="0"/>
              </a:rPr>
              <a:t>Подготовительный этап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E5F6D50-1D6F-804A-B102-6BEA7CBFD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1582112"/>
              </p:ext>
            </p:extLst>
          </p:nvPr>
        </p:nvGraphicFramePr>
        <p:xfrm>
          <a:off x="240384" y="785982"/>
          <a:ext cx="8663232" cy="391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03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BE5FA-485A-4642-A097-BCCAE3F0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3282"/>
            <a:ext cx="7704000" cy="572700"/>
          </a:xfrm>
        </p:spPr>
        <p:txBody>
          <a:bodyPr/>
          <a:lstStyle/>
          <a:p>
            <a:pPr algn="ctr"/>
            <a:r>
              <a:rPr lang="ru-RU" sz="2800" dirty="0">
                <a:latin typeface="Times" pitchFamily="2" charset="0"/>
              </a:rPr>
              <a:t>Этап планирования деятельности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E5F6D50-1D6F-804A-B102-6BEA7CBFD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441104"/>
              </p:ext>
            </p:extLst>
          </p:nvPr>
        </p:nvGraphicFramePr>
        <p:xfrm>
          <a:off x="240384" y="785982"/>
          <a:ext cx="8663232" cy="391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995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BE5FA-485A-4642-A097-BCCAE3F0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3282"/>
            <a:ext cx="7704000" cy="572700"/>
          </a:xfrm>
        </p:spPr>
        <p:txBody>
          <a:bodyPr/>
          <a:lstStyle/>
          <a:p>
            <a:pPr algn="ctr"/>
            <a:r>
              <a:rPr lang="ru-RU" sz="2800" dirty="0">
                <a:latin typeface="Times" pitchFamily="2" charset="0"/>
              </a:rPr>
              <a:t>Этап осуществления проектной деятельности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E5F6D50-1D6F-804A-B102-6BEA7CBFD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049622"/>
              </p:ext>
            </p:extLst>
          </p:nvPr>
        </p:nvGraphicFramePr>
        <p:xfrm>
          <a:off x="240384" y="785982"/>
          <a:ext cx="8663232" cy="391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8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BE5FA-485A-4642-A097-BCCAE3F0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3282"/>
            <a:ext cx="7704000" cy="572700"/>
          </a:xfrm>
        </p:spPr>
        <p:txBody>
          <a:bodyPr/>
          <a:lstStyle/>
          <a:p>
            <a:pPr algn="ctr"/>
            <a:r>
              <a:rPr lang="ru-RU" sz="2800" dirty="0">
                <a:latin typeface="Times" pitchFamily="2" charset="0"/>
              </a:rPr>
              <a:t>Этап презентации итогов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E5F6D50-1D6F-804A-B102-6BEA7CBFD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128939"/>
              </p:ext>
            </p:extLst>
          </p:nvPr>
        </p:nvGraphicFramePr>
        <p:xfrm>
          <a:off x="240384" y="785982"/>
          <a:ext cx="8663232" cy="391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993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BE5FA-485A-4642-A097-BCCAE3F0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39420"/>
            <a:ext cx="7704000" cy="572700"/>
          </a:xfrm>
        </p:spPr>
        <p:txBody>
          <a:bodyPr/>
          <a:lstStyle/>
          <a:p>
            <a:pPr algn="ctr"/>
            <a:r>
              <a:rPr lang="ru-RU" sz="2800" dirty="0">
                <a:latin typeface="Times" pitchFamily="2" charset="0"/>
              </a:rPr>
              <a:t>Принципы организации проектной деятельности детей и родителей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E5F6D50-1D6F-804A-B102-6BEA7CBFD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865963"/>
              </p:ext>
            </p:extLst>
          </p:nvPr>
        </p:nvGraphicFramePr>
        <p:xfrm>
          <a:off x="240384" y="1442720"/>
          <a:ext cx="8663232" cy="3261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171319"/>
      </p:ext>
    </p:extLst>
  </p:cSld>
  <p:clrMapOvr>
    <a:masterClrMapping/>
  </p:clrMapOvr>
</p:sld>
</file>

<file path=ppt/theme/theme1.xml><?xml version="1.0" encoding="utf-8"?>
<a:theme xmlns:a="http://schemas.openxmlformats.org/drawingml/2006/main" name="World Introvert Day by Slidesgo">
  <a:themeElements>
    <a:clrScheme name="Simple Light">
      <a:dk1>
        <a:srgbClr val="541515"/>
      </a:dk1>
      <a:lt1>
        <a:srgbClr val="814722"/>
      </a:lt1>
      <a:dk2>
        <a:srgbClr val="FFFFFF"/>
      </a:dk2>
      <a:lt2>
        <a:srgbClr val="FFFFFF"/>
      </a:lt2>
      <a:accent1>
        <a:srgbClr val="ED3C3C"/>
      </a:accent1>
      <a:accent2>
        <a:srgbClr val="FF8941"/>
      </a:accent2>
      <a:accent3>
        <a:srgbClr val="FFAC46"/>
      </a:accent3>
      <a:accent4>
        <a:srgbClr val="FCBB71"/>
      </a:accent4>
      <a:accent5>
        <a:srgbClr val="FCE8D1"/>
      </a:accent5>
      <a:accent6>
        <a:srgbClr val="FFFFFF"/>
      </a:accent6>
      <a:hlink>
        <a:srgbClr val="81472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1142</Words>
  <Application>Microsoft Macintosh PowerPoint</Application>
  <PresentationFormat>Экран (16:9)</PresentationFormat>
  <Paragraphs>75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Open Sans Medium</vt:lpstr>
      <vt:lpstr>DM Sans</vt:lpstr>
      <vt:lpstr>Roboto Condensed Light</vt:lpstr>
      <vt:lpstr>Times</vt:lpstr>
      <vt:lpstr>World Introvert Day by Slidesgo</vt:lpstr>
      <vt:lpstr>Педагогическое сопровождение организации детской и семейной проектной деятельности </vt:lpstr>
      <vt:lpstr>Педагогическое содержание проектов по направлению «Москва и москвичи»</vt:lpstr>
      <vt:lpstr>Педагогическое содержание проектов по направлению «Москва и москвичи»</vt:lpstr>
      <vt:lpstr>В педагогическом сопровождении семьи выделяют следующие этапы: </vt:lpstr>
      <vt:lpstr>Подготовительный этап</vt:lpstr>
      <vt:lpstr>Этап планирования деятельности</vt:lpstr>
      <vt:lpstr>Этап осуществления проектной деятельности</vt:lpstr>
      <vt:lpstr>Этап презентации итогов</vt:lpstr>
      <vt:lpstr>Принципы организации проектной деятельности детей и родителей </vt:lpstr>
      <vt:lpstr>Педагогические условия</vt:lpstr>
      <vt:lpstr>Педагогические условия эффективной реализации детских и семейных проектов</vt:lpstr>
      <vt:lpstr>Педагогические условия эффективной реализации детских и семейных проектов</vt:lpstr>
      <vt:lpstr>01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Объединенных Наций как универсальная организация обеспечения глобальной безопасности</dc:title>
  <cp:lastModifiedBy>Гуля Маметджумаева</cp:lastModifiedBy>
  <cp:revision>7</cp:revision>
  <dcterms:modified xsi:type="dcterms:W3CDTF">2022-01-24T21:25:53Z</dcterms:modified>
</cp:coreProperties>
</file>